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3"/>
  </p:sldMasterIdLst>
  <p:notesMasterIdLst>
    <p:notesMasterId r:id="rId12"/>
  </p:notesMasterIdLst>
  <p:handoutMasterIdLst>
    <p:handoutMasterId r:id="rId13"/>
  </p:handoutMasterIdLst>
  <p:sldIdLst>
    <p:sldId id="2147374902" r:id="rId4"/>
    <p:sldId id="2147374903" r:id="rId5"/>
    <p:sldId id="1425" r:id="rId6"/>
    <p:sldId id="2147374905" r:id="rId7"/>
    <p:sldId id="2147374906" r:id="rId8"/>
    <p:sldId id="2147374907" r:id="rId9"/>
    <p:sldId id="2147374911" r:id="rId10"/>
    <p:sldId id="2147374908" r:id="rId11"/>
  </p:sldIdLst>
  <p:sldSz cx="12192000" cy="6858000"/>
  <p:notesSz cx="7099300" cy="10234613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orient="horz" pos="3657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93D20A-59A2-2DEB-6A5E-FC9F13B29BFF}" name="Hallmann, Stephan" initials="HS" userId="S::Stephan.Hallmann@dscsag.com::fe9f5943-079f-4d58-959d-ebcc450df31f" providerId="AD"/>
  <p188:author id="{D6089212-CD66-E9A4-D9A4-C74494C828C9}" name="Manja Zech" initials="MZ" userId="09349b0d1cc2bdb5" providerId="Windows Live"/>
  <p188:author id="{F9568017-BCFE-C752-652B-CC4954284A24}" name="Quintus, Markus" initials="QM" userId="S::Markus.Quintus@dscsag.com::7f66446c-3d90-4b70-a2b3-b83763c5c211" providerId="AD"/>
  <p188:author id="{F9FBBA28-4CD2-E4BD-F1DF-57AF7C98F2B6}" name="Zimmermann, Katharina" initials="ZK" userId="S::Katharina.Zimmermann@dscsag.com::be098062-1d3a-4ae8-a499-ff3d991555aa" providerId="AD"/>
  <p188:author id="{0053CE71-2298-9A2E-A878-F4ECCB2779B2}" name="Komann, Sandra" initials="KS" userId="S::Sandra.Komann@dscsag.com::a5a27377-309f-45b5-9182-979a2c353cc1" providerId="AD"/>
  <p188:author id="{8EB6EBB1-0B15-40CE-361F-855B0657357C}" name="Karakas, Pinar" initials="KP" userId="S::Pinar.Karakas@dscsag.com::b3a6a176-1d08-4189-88fb-ed7cb6860ef6" providerId="AD"/>
  <p188:author id="{1AF38DB4-F4CA-8546-46D1-17F25E08DBF7}" name="Peter, Jennifer" initials="PJ" userId="S::Jennifer.Peter@dscsag.com::1477e0cc-05c3-4449-8219-0430a5be3eab" providerId="AD"/>
  <p188:author id="{0E9E8BC1-8E16-AFC8-842D-9B00208AFD72}" name="Rossel, Achim" initials="RA" userId="S::Achim.Rossel@dscsag.com::db8a5bdf-d5a4-4f28-830f-2fc40efc4cfd" providerId="AD"/>
  <p188:author id="{B02251DC-4621-2558-9653-8001AD1415F1}" name="Bächle, Jonathan" initials="JB" userId="S::Jonathan.Baechle@dscsag.com::a0d6c604-fe77-4bf2-8253-35a17ab27823" providerId="AD"/>
  <p188:author id="{1E9C5FF5-90FC-115B-3A56-8297889A3ADD}" name="Hülsen, Nadine" initials="NH" userId="S::nadine.huelsen@dscsag.com::c5c66f01-538c-4ea6-9ef6-af6a14e7b6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us, Sarah" initials="KS" lastIdx="4" clrIdx="0">
    <p:extLst>
      <p:ext uri="{19B8F6BF-5375-455C-9EA6-DF929625EA0E}">
        <p15:presenceInfo xmlns:p15="http://schemas.microsoft.com/office/powerpoint/2012/main" userId="S-1-5-21-1014547802-3063865502-1449295187-1506" providerId="AD"/>
      </p:ext>
    </p:extLst>
  </p:cmAuthor>
  <p:cmAuthor id="2" name="Luthe, Andreas" initials="LA" lastIdx="37" clrIdx="1">
    <p:extLst>
      <p:ext uri="{19B8F6BF-5375-455C-9EA6-DF929625EA0E}">
        <p15:presenceInfo xmlns:p15="http://schemas.microsoft.com/office/powerpoint/2012/main" userId="S-1-5-21-1014547802-3063865502-1449295187-3624" providerId="AD"/>
      </p:ext>
    </p:extLst>
  </p:cmAuthor>
  <p:cmAuthor id="3" name="März-Mehnert, Petra" initials="MP" lastIdx="4" clrIdx="2">
    <p:extLst>
      <p:ext uri="{19B8F6BF-5375-455C-9EA6-DF929625EA0E}">
        <p15:presenceInfo xmlns:p15="http://schemas.microsoft.com/office/powerpoint/2012/main" userId="S-1-5-21-1014547802-3063865502-1449295187-5689" providerId="AD"/>
      </p:ext>
    </p:extLst>
  </p:cmAuthor>
  <p:cmAuthor id="4" name="Quintus, Markus" initials="QM" lastIdx="1" clrIdx="3">
    <p:extLst>
      <p:ext uri="{19B8F6BF-5375-455C-9EA6-DF929625EA0E}">
        <p15:presenceInfo xmlns:p15="http://schemas.microsoft.com/office/powerpoint/2012/main" userId="S-1-5-21-1014547802-3063865502-1449295187-3565" providerId="AD"/>
      </p:ext>
    </p:extLst>
  </p:cmAuthor>
  <p:cmAuthor id="5" name="Lisa Schmidt" initials="LS" lastIdx="5" clrIdx="4">
    <p:extLst>
      <p:ext uri="{19B8F6BF-5375-455C-9EA6-DF929625EA0E}">
        <p15:presenceInfo xmlns:p15="http://schemas.microsoft.com/office/powerpoint/2012/main" userId="Lisa Schmidt" providerId="None"/>
      </p:ext>
    </p:extLst>
  </p:cmAuthor>
  <p:cmAuthor id="6" name="Lisa Schmidt" initials="LS [2]" lastIdx="1" clrIdx="5">
    <p:extLst>
      <p:ext uri="{19B8F6BF-5375-455C-9EA6-DF929625EA0E}">
        <p15:presenceInfo xmlns:p15="http://schemas.microsoft.com/office/powerpoint/2012/main" userId="S::l.schmidt@bdfexperts.de::e7c1a3eb-db42-430d-86ca-f88484a1cbe7" providerId="AD"/>
      </p:ext>
    </p:extLst>
  </p:cmAuthor>
  <p:cmAuthor id="7" name="Quintus, Markus" initials="QM [2]" lastIdx="22" clrIdx="6">
    <p:extLst>
      <p:ext uri="{19B8F6BF-5375-455C-9EA6-DF929625EA0E}">
        <p15:presenceInfo xmlns:p15="http://schemas.microsoft.com/office/powerpoint/2012/main" userId="S::Markus.Quintus@dscsag.com::7f66446c-3d90-4b70-a2b3-b83763c5c211" providerId="AD"/>
      </p:ext>
    </p:extLst>
  </p:cmAuthor>
  <p:cmAuthor id="8" name="Wetzel, Sandra" initials="WS" lastIdx="16" clrIdx="7">
    <p:extLst>
      <p:ext uri="{19B8F6BF-5375-455C-9EA6-DF929625EA0E}">
        <p15:presenceInfo xmlns:p15="http://schemas.microsoft.com/office/powerpoint/2012/main" userId="S-1-5-21-1014547802-3063865502-1449295187-3514" providerId="AD"/>
      </p:ext>
    </p:extLst>
  </p:cmAuthor>
  <p:cmAuthor id="9" name="Karakas, Pinar" initials="KP" lastIdx="11" clrIdx="8">
    <p:extLst>
      <p:ext uri="{19B8F6BF-5375-455C-9EA6-DF929625EA0E}">
        <p15:presenceInfo xmlns:p15="http://schemas.microsoft.com/office/powerpoint/2012/main" userId="S-1-5-21-1014547802-3063865502-1449295187-3651" providerId="AD"/>
      </p:ext>
    </p:extLst>
  </p:cmAuthor>
  <p:cmAuthor id="10" name="Karakas, Pinar" initials="KP [2]" lastIdx="28" clrIdx="9">
    <p:extLst>
      <p:ext uri="{19B8F6BF-5375-455C-9EA6-DF929625EA0E}">
        <p15:presenceInfo xmlns:p15="http://schemas.microsoft.com/office/powerpoint/2012/main" userId="S::Pinar.Karakas@dscsag.com::b3a6a176-1d08-4189-88fb-ed7cb6860ef6" providerId="AD"/>
      </p:ext>
    </p:extLst>
  </p:cmAuthor>
  <p:cmAuthor id="11" name="Grund, Alexandra" initials="GA" lastIdx="44" clrIdx="10">
    <p:extLst>
      <p:ext uri="{19B8F6BF-5375-455C-9EA6-DF929625EA0E}">
        <p15:presenceInfo xmlns:p15="http://schemas.microsoft.com/office/powerpoint/2012/main" userId="S::Alexandra.Grund@dscsag.com::c9923ea9-bdf9-4096-b4dc-1dbad07e1a61" providerId="AD"/>
      </p:ext>
    </p:extLst>
  </p:cmAuthor>
  <p:cmAuthor id="12" name="Wetzel, Sandra" initials="WS [2]" lastIdx="2" clrIdx="11">
    <p:extLst>
      <p:ext uri="{19B8F6BF-5375-455C-9EA6-DF929625EA0E}">
        <p15:presenceInfo xmlns:p15="http://schemas.microsoft.com/office/powerpoint/2012/main" userId="S::Sandra.Wetzel@dscsag.com::a5a27377-309f-45b5-9182-979a2c353cc1" providerId="AD"/>
      </p:ext>
    </p:extLst>
  </p:cmAuthor>
  <p:cmAuthor id="13" name="Rossel, Achim" initials="RA" lastIdx="1" clrIdx="12">
    <p:extLst>
      <p:ext uri="{19B8F6BF-5375-455C-9EA6-DF929625EA0E}">
        <p15:presenceInfo xmlns:p15="http://schemas.microsoft.com/office/powerpoint/2012/main" userId="S-1-5-21-1014547802-3063865502-1449295187-1128" providerId="AD"/>
      </p:ext>
    </p:extLst>
  </p:cmAuthor>
  <p:cmAuthor id="14" name="Zimmermann, Katharina" initials="ZK" lastIdx="14" clrIdx="13">
    <p:extLst>
      <p:ext uri="{19B8F6BF-5375-455C-9EA6-DF929625EA0E}">
        <p15:presenceInfo xmlns:p15="http://schemas.microsoft.com/office/powerpoint/2012/main" userId="S::kzi@dscsag.net::be098062-1d3a-4ae8-a499-ff3d991555aa" providerId="AD"/>
      </p:ext>
    </p:extLst>
  </p:cmAuthor>
  <p:cmAuthor id="15" name="März-Mehnert, Petra" initials="MMP" lastIdx="51" clrIdx="14">
    <p:extLst>
      <p:ext uri="{19B8F6BF-5375-455C-9EA6-DF929625EA0E}">
        <p15:presenceInfo xmlns:p15="http://schemas.microsoft.com/office/powerpoint/2012/main" userId="S::Petra.Maerz-Mehnert@dscsag.com::183ec39d-93e9-42a5-b92a-c669a3ea5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E52"/>
    <a:srgbClr val="969696"/>
    <a:srgbClr val="E31E25"/>
    <a:srgbClr val="F2F2F2"/>
    <a:srgbClr val="E9EBEC"/>
    <a:srgbClr val="D4D7D9"/>
    <a:srgbClr val="C41230"/>
    <a:srgbClr val="BCBCBC"/>
    <a:srgbClr val="939BA1"/>
    <a:srgbClr val="6B7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3" autoAdjust="0"/>
    <p:restoredTop sz="81712" autoAdjust="0"/>
  </p:normalViewPr>
  <p:slideViewPr>
    <p:cSldViewPr snapToGrid="0">
      <p:cViewPr varScale="1">
        <p:scale>
          <a:sx n="90" d="100"/>
          <a:sy n="90" d="100"/>
        </p:scale>
        <p:origin x="1302" y="66"/>
      </p:cViewPr>
      <p:guideLst>
        <p:guide orient="horz" pos="459"/>
        <p:guide orient="horz" pos="3657"/>
        <p:guide pos="3840"/>
        <p:guide orient="horz" pos="2976"/>
      </p:guideLst>
    </p:cSldViewPr>
  </p:slideViewPr>
  <p:outlineViewPr>
    <p:cViewPr>
      <p:scale>
        <a:sx n="33" d="100"/>
        <a:sy n="33" d="100"/>
      </p:scale>
      <p:origin x="0" y="-22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378"/>
    </p:cViewPr>
  </p:sorterViewPr>
  <p:notesViewPr>
    <p:cSldViewPr snapToGrid="0" showGuides="1">
      <p:cViewPr varScale="1">
        <p:scale>
          <a:sx n="86" d="100"/>
          <a:sy n="86" d="100"/>
        </p:scale>
        <p:origin x="28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2F811CB-5B17-4987-9DC4-8A14E1A4B559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E64814B-A332-4079-BBEA-59C081D9C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2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52921" y="118251"/>
            <a:ext cx="1270426" cy="28303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defTabSz="914400" rtl="0" eaLnBrk="1" latinLnBrk="0" hangingPunct="1">
              <a:defRPr lang="de-DE" sz="11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4BFFE817-055D-4060-8BED-D2975F2DAE99}" type="datetimeFigureOut">
              <a:rPr lang="de-DE" smtClean="0"/>
              <a:pPr/>
              <a:t>14.10.2024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4824" y="825275"/>
            <a:ext cx="6345284" cy="3569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74823" y="4600943"/>
            <a:ext cx="6345117" cy="495011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74823" y="9756885"/>
            <a:ext cx="5713311" cy="32959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defTabSz="914400" rtl="0" eaLnBrk="1" latinLnBrk="0" hangingPunct="1">
              <a:defRPr lang="de-DE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47129" y="9756885"/>
            <a:ext cx="572812" cy="329599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lang="de-DE" sz="11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3A5A2319-74C4-4C48-82DB-BC0C41D0DF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/>
          </p:nvPr>
        </p:nvSpPr>
        <p:spPr>
          <a:xfrm>
            <a:off x="374823" y="112220"/>
            <a:ext cx="3076575" cy="289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rtl="0" eaLnBrk="1" latinLnBrk="0" hangingPunct="1">
              <a:defRPr lang="de-DE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14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825500"/>
            <a:ext cx="6345238" cy="3570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l" rtl="0"/>
            <a:r>
              <a:rPr lang="en-us" b="0" i="0" u="none" baseline="0" dirty="0"/>
              <a:t>Document management with SAP Engineering Control Center | SAP ECTR</a:t>
            </a:r>
          </a:p>
          <a:p>
            <a:pPr algn="l" rtl="0"/>
            <a:r>
              <a:rPr lang="en-us" b="0" i="0" u="none" baseline="0" dirty="0"/>
              <a:t>Process management with SAP Product and Process Governance by BDF | SAP PPG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A5A2319-74C4-4C48-82DB-BC0C41D0DF76}" type="slidenum">
              <a:rPr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5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825500"/>
            <a:ext cx="6345238" cy="3570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0" i="0" u="none" baseline="0">
                <a:solidFill>
                  <a:srgbClr val="3A3B3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Also on the document level, SAP PPG meets the challenges of storage and ensures the redundancy-free and secure storage so that documents can be used at all locations.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A5A2319-74C4-4C48-82DB-BC0C41D0DF76}" type="slidenum">
              <a:rPr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7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825500"/>
            <a:ext cx="6345238" cy="3570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A5A2319-74C4-4C48-82DB-BC0C41D0DF76}" type="slidenum">
              <a:rPr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9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825500"/>
            <a:ext cx="6345238" cy="3570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A5A2319-74C4-4C48-82DB-BC0C41D0DF76}" type="slidenum">
              <a:rPr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4650" y="825500"/>
            <a:ext cx="6345238" cy="3570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A2319-74C4-4C48-82DB-BC0C41D0DF7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1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companies/dscsoftwarea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dsc-software-ag/?originalSubdomain=de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channel/UCWrr7VwB6IrMTbB2qbSi_-w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xing.com/companies/dscsoftwarea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company/dsc-software-ag/?originalSubdomain=de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channel/UCWrr7VwB6IrMTbB2qbSi_-w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hyperlink" Target="https://www.youtube.com/channel/UCWrr7VwB6IrMTbB2qbSi_-w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xing.com/companies/dscsoftwareag" TargetMode="External"/><Relationship Id="rId5" Type="http://schemas.openxmlformats.org/officeDocument/2006/relationships/hyperlink" Target="https://www.linkedin.com/company/dsc-software-ag/?originalSubdomain=d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companies/dscsoftwareag" TargetMode="External"/><Relationship Id="rId2" Type="http://schemas.openxmlformats.org/officeDocument/2006/relationships/hyperlink" Target="https://www.linkedin.com/company/dsc-software-ag/?originalSubdomain=de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channel/UCWrr7VwB6IrMTbB2qbSi_-w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companies/dscsoftwareag" TargetMode="External"/><Relationship Id="rId2" Type="http://schemas.openxmlformats.org/officeDocument/2006/relationships/hyperlink" Target="https://www.linkedin.com/company/dsc-software-ag/?originalSubdomain=de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channel/UCWrr7VwB6IrMTbB2qbSi_-w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hyperlink" Target="https://www.youtube.com/channel/UCWrr7VwB6IrMTbB2qbSi_-w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xing.com/companies/dscsoftwareag" TargetMode="External"/><Relationship Id="rId5" Type="http://schemas.openxmlformats.org/officeDocument/2006/relationships/hyperlink" Target="https://www.linkedin.com/company/dsc-software-ag/?originalSubdomain=de" TargetMode="Externa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- Kunde">
    <p:bg>
      <p:bgPr>
        <a:gradFill>
          <a:gsLst>
            <a:gs pos="97000">
              <a:srgbClr val="939BA1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AD54AE4-8974-CE18-BCE5-3A7FB6C05349}"/>
              </a:ext>
            </a:extLst>
          </p:cNvPr>
          <p:cNvGrpSpPr/>
          <p:nvPr/>
        </p:nvGrpSpPr>
        <p:grpSpPr>
          <a:xfrm>
            <a:off x="-2285" y="-13487"/>
            <a:ext cx="8239102" cy="6865549"/>
            <a:chOff x="-2285" y="-13487"/>
            <a:chExt cx="8239102" cy="686554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41B3508E-9189-10EA-FB5D-62FD347B32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9823"/>
            <a:stretch/>
          </p:blipFill>
          <p:spPr>
            <a:xfrm>
              <a:off x="-2285" y="294482"/>
              <a:ext cx="3643049" cy="604775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8318EC8-1BD2-AB6C-78BA-52B95DD698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549"/>
            <a:stretch/>
          </p:blipFill>
          <p:spPr>
            <a:xfrm>
              <a:off x="1363797" y="-13487"/>
              <a:ext cx="4206605" cy="292574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5242F67-8DB7-729C-C565-1C26623AC9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185" t="14878" r="-2291" b="5175"/>
            <a:stretch/>
          </p:blipFill>
          <p:spPr>
            <a:xfrm>
              <a:off x="0" y="-1"/>
              <a:ext cx="8236817" cy="6852063"/>
            </a:xfrm>
            <a:prstGeom prst="rect">
              <a:avLst/>
            </a:prstGeom>
          </p:spPr>
        </p:pic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D5B7BD0B-5169-C386-DA4C-1552DAC019B0}"/>
              </a:ext>
            </a:extLst>
          </p:cNvPr>
          <p:cNvSpPr/>
          <p:nvPr/>
        </p:nvSpPr>
        <p:spPr>
          <a:xfrm>
            <a:off x="-2070" y="3684906"/>
            <a:ext cx="11094532" cy="1868489"/>
          </a:xfrm>
          <a:custGeom>
            <a:avLst/>
            <a:gdLst>
              <a:gd name="connsiteX0" fmla="*/ 0 w 11094532"/>
              <a:gd name="connsiteY0" fmla="*/ 0 h 1868489"/>
              <a:gd name="connsiteX1" fmla="*/ 11094532 w 11094532"/>
              <a:gd name="connsiteY1" fmla="*/ 0 h 1868489"/>
              <a:gd name="connsiteX2" fmla="*/ 10595700 w 11094532"/>
              <a:gd name="connsiteY2" fmla="*/ 1868488 h 1868489"/>
              <a:gd name="connsiteX3" fmla="*/ 11094532 w 11094532"/>
              <a:gd name="connsiteY3" fmla="*/ 1868488 h 1868489"/>
              <a:gd name="connsiteX4" fmla="*/ 11094532 w 11094532"/>
              <a:gd name="connsiteY4" fmla="*/ 1868489 h 1868489"/>
              <a:gd name="connsiteX5" fmla="*/ 0 w 11094532"/>
              <a:gd name="connsiteY5" fmla="*/ 1868489 h 1868489"/>
              <a:gd name="connsiteX6" fmla="*/ 0 w 11094532"/>
              <a:gd name="connsiteY6" fmla="*/ 0 h 1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532" h="1868489">
                <a:moveTo>
                  <a:pt x="0" y="0"/>
                </a:moveTo>
                <a:lnTo>
                  <a:pt x="11094532" y="0"/>
                </a:lnTo>
                <a:lnTo>
                  <a:pt x="10595700" y="1868488"/>
                </a:lnTo>
                <a:lnTo>
                  <a:pt x="11094532" y="1868488"/>
                </a:lnTo>
                <a:lnTo>
                  <a:pt x="11094532" y="1868489"/>
                </a:lnTo>
                <a:lnTo>
                  <a:pt x="0" y="1868489"/>
                </a:lnTo>
                <a:lnTo>
                  <a:pt x="0" y="0"/>
                </a:lnTo>
                <a:close/>
              </a:path>
            </a:pathLst>
          </a:custGeom>
          <a:solidFill>
            <a:srgbClr val="E9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31AB2A-3A39-D121-5351-5B160094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614" y="422674"/>
            <a:ext cx="2138183" cy="785047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7455DE95-D037-A84B-C470-B2E9129CE29C}"/>
              </a:ext>
            </a:extLst>
          </p:cNvPr>
          <p:cNvSpPr>
            <a:spLocks/>
          </p:cNvSpPr>
          <p:nvPr/>
        </p:nvSpPr>
        <p:spPr bwMode="auto">
          <a:xfrm>
            <a:off x="-2069" y="3544888"/>
            <a:ext cx="6934201" cy="285750"/>
          </a:xfrm>
          <a:custGeom>
            <a:avLst/>
            <a:gdLst>
              <a:gd name="T0" fmla="*/ 4319 w 4368"/>
              <a:gd name="T1" fmla="*/ 180 h 180"/>
              <a:gd name="T2" fmla="*/ 4368 w 4368"/>
              <a:gd name="T3" fmla="*/ 0 h 180"/>
              <a:gd name="T4" fmla="*/ 0 w 4368"/>
              <a:gd name="T5" fmla="*/ 0 h 180"/>
              <a:gd name="T6" fmla="*/ 0 w 4368"/>
              <a:gd name="T7" fmla="*/ 180 h 180"/>
              <a:gd name="T8" fmla="*/ 4319 w 4368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180">
                <a:moveTo>
                  <a:pt x="4319" y="180"/>
                </a:moveTo>
                <a:lnTo>
                  <a:pt x="4368" y="0"/>
                </a:lnTo>
                <a:lnTo>
                  <a:pt x="0" y="0"/>
                </a:lnTo>
                <a:lnTo>
                  <a:pt x="0" y="180"/>
                </a:lnTo>
                <a:lnTo>
                  <a:pt x="4319" y="180"/>
                </a:lnTo>
                <a:close/>
              </a:path>
            </a:pathLst>
          </a:custGeom>
          <a:solidFill>
            <a:srgbClr val="939B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3B557E9F-6B55-849D-263A-BA26BAE57F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30638"/>
            <a:ext cx="9666288" cy="1243012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pPr lvl="0"/>
            <a:r>
              <a:rPr lang="de-DE" dirty="0"/>
              <a:t>Titel der Präsentation, möglichste eine Zeile lang. 34PT </a:t>
            </a:r>
            <a:r>
              <a:rPr lang="de-DE" dirty="0" err="1"/>
              <a:t>größe</a:t>
            </a:r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8E2AC9B-4588-9716-B5B5-52F6B6CD55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073195"/>
            <a:ext cx="5400675" cy="483055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Für Kunde / Partner XY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9C9745EC-C534-623A-4467-267B397701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500" y="5073195"/>
            <a:ext cx="3186113" cy="480200"/>
          </a:xfrm>
        </p:spPr>
        <p:txBody>
          <a:bodyPr anchor="ctr" anchorCtr="0">
            <a:normAutofit/>
          </a:bodyPr>
          <a:lstStyle>
            <a:lvl1pPr algn="r">
              <a:defRPr sz="1800"/>
            </a:lvl1pPr>
          </a:lstStyle>
          <a:p>
            <a:pPr lvl="0"/>
            <a:r>
              <a:rPr lang="de-DE" dirty="0"/>
              <a:t>TT.MM.JJJJ | MM/JJJJ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E5FF718-9424-CA95-DD7A-4A23BA6818D3}"/>
              </a:ext>
            </a:extLst>
          </p:cNvPr>
          <p:cNvGrpSpPr/>
          <p:nvPr/>
        </p:nvGrpSpPr>
        <p:grpSpPr>
          <a:xfrm>
            <a:off x="11197051" y="3169148"/>
            <a:ext cx="995680" cy="3696142"/>
            <a:chOff x="11197051" y="3169148"/>
            <a:chExt cx="995680" cy="3696142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C23E4945-02DA-2306-6E63-3B3C8AF764F7}"/>
                </a:ext>
              </a:extLst>
            </p:cNvPr>
            <p:cNvGrpSpPr/>
            <p:nvPr userDrawn="1"/>
          </p:nvGrpSpPr>
          <p:grpSpPr>
            <a:xfrm>
              <a:off x="11197051" y="3169148"/>
              <a:ext cx="995680" cy="3696142"/>
              <a:chOff x="12814050" y="3175498"/>
              <a:chExt cx="995680" cy="3696142"/>
            </a:xfrm>
          </p:grpSpPr>
          <p:sp>
            <p:nvSpPr>
              <p:cNvPr id="9" name="Rechtwinkliges Dreieck 8">
                <a:extLst>
                  <a:ext uri="{FF2B5EF4-FFF2-40B4-BE49-F238E27FC236}">
                    <a16:creationId xmlns:a16="http://schemas.microsoft.com/office/drawing/2014/main" id="{0004C84E-B236-868B-A43C-429E74C910B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1463819" y="4525729"/>
                <a:ext cx="3696142" cy="995680"/>
              </a:xfrm>
              <a:prstGeom prst="rtTriangl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>
                  <a:solidFill>
                    <a:srgbClr val="5F5F5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htwinkliges Dreieck 9">
                <a:extLst>
                  <a:ext uri="{FF2B5EF4-FFF2-40B4-BE49-F238E27FC236}">
                    <a16:creationId xmlns:a16="http://schemas.microsoft.com/office/drawing/2014/main" id="{67A7A637-3008-D354-E994-A8ECE15B246C}"/>
                  </a:ext>
                </a:extLst>
              </p:cNvPr>
              <p:cNvSpPr/>
              <p:nvPr userDrawn="1"/>
            </p:nvSpPr>
            <p:spPr>
              <a:xfrm rot="5400000" flipH="1" flipV="1">
                <a:off x="12218090" y="5276009"/>
                <a:ext cx="2509054" cy="672764"/>
              </a:xfrm>
              <a:prstGeom prst="rtTriangl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de-DE" dirty="0">
                    <a:solidFill>
                      <a:srgbClr val="5F5F5F"/>
                    </a:solidFill>
                    <a:latin typeface="Arial" panose="020B0604020202020204" pitchFamily="34" charset="0"/>
                  </a:rPr>
                  <a:t>   </a:t>
                </a: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470917" y="649589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BF8472C5-18D6-C1F8-67E1-D7E72B59E462}"/>
                </a:ext>
              </a:extLst>
            </p:cNvPr>
            <p:cNvGrpSpPr/>
            <p:nvPr userDrawn="1"/>
          </p:nvGrpSpPr>
          <p:grpSpPr>
            <a:xfrm>
              <a:off x="11813626" y="6447187"/>
              <a:ext cx="225387" cy="224431"/>
              <a:chOff x="10581440" y="6404727"/>
              <a:chExt cx="225387" cy="224431"/>
            </a:xfrm>
          </p:grpSpPr>
          <p:sp>
            <p:nvSpPr>
              <p:cNvPr id="3" name="Freeform 6">
                <a:extLst>
                  <a:ext uri="{FF2B5EF4-FFF2-40B4-BE49-F238E27FC236}">
                    <a16:creationId xmlns:a16="http://schemas.microsoft.com/office/drawing/2014/main" id="{989536E8-7953-B6E1-F85C-E236916E68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Freeform 7">
                <a:extLst>
                  <a:ext uri="{FF2B5EF4-FFF2-40B4-BE49-F238E27FC236}">
                    <a16:creationId xmlns:a16="http://schemas.microsoft.com/office/drawing/2014/main" id="{2D6C5931-B19C-915A-0A0B-DAF9EA119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89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DB648E-2BE4-5FCD-801A-0359F2E5610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522128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40269752-5F10-15FD-F000-6F87C99EEA83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275388" y="1449388"/>
            <a:ext cx="5221287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0BB3C82E-7FB2-4DF2-E2C4-F02639B00585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12C7AD52-99DE-D1BC-102B-ADCAB88911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689437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Inhalt -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4">
            <a:extLst>
              <a:ext uri="{FF2B5EF4-FFF2-40B4-BE49-F238E27FC236}">
                <a16:creationId xmlns:a16="http://schemas.microsoft.com/office/drawing/2014/main" id="{EF49A95E-E42B-5DDD-A477-52D1C908D6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05A83C4C-6686-C57E-79D1-7182C257791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522128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C67808E2-1095-B44E-77A7-E043FEF09BA5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275388" y="1449388"/>
            <a:ext cx="5221287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E07079-F453-80E3-5DB9-A5937A1131F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7955AC9F-E5AA-3BD4-A2EA-47B1BC1EA37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64883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grau / Sublin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2" name="Textplatzhalter 44">
            <a:extLst>
              <a:ext uri="{FF2B5EF4-FFF2-40B4-BE49-F238E27FC236}">
                <a16:creationId xmlns:a16="http://schemas.microsoft.com/office/drawing/2014/main" id="{A29EEBF8-F167-0314-1D5C-DFACD93F3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4D0DBC2-9867-B6FB-6C26-9FC41634408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522128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76AA9AE-7E9B-3080-4912-59C4BD5B9C3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2C37466-A30E-3957-C559-F816430C84D2}"/>
              </a:ext>
            </a:extLst>
          </p:cNvPr>
          <p:cNvGrpSpPr/>
          <p:nvPr/>
        </p:nvGrpSpPr>
        <p:grpSpPr>
          <a:xfrm>
            <a:off x="11366223" y="3169149"/>
            <a:ext cx="826507" cy="3068140"/>
            <a:chOff x="11366223" y="3169149"/>
            <a:chExt cx="826507" cy="3068140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77E245C-35F5-AF42-4F11-03B5F9322AED}"/>
                </a:ext>
              </a:extLst>
            </p:cNvPr>
            <p:cNvSpPr/>
            <p:nvPr userDrawn="1"/>
          </p:nvSpPr>
          <p:spPr>
            <a:xfrm rot="5400000" flipH="1" flipV="1">
              <a:off x="10245407" y="4289965"/>
              <a:ext cx="3068140" cy="826507"/>
            </a:xfrm>
            <a:custGeom>
              <a:avLst/>
              <a:gdLst>
                <a:gd name="connsiteX0" fmla="*/ 3068140 w 3068140"/>
                <a:gd name="connsiteY0" fmla="*/ 826507 h 826507"/>
                <a:gd name="connsiteX1" fmla="*/ 0 w 3068140"/>
                <a:gd name="connsiteY1" fmla="*/ 826507 h 826507"/>
                <a:gd name="connsiteX2" fmla="*/ 0 w 3068140"/>
                <a:gd name="connsiteY2" fmla="*/ 0 h 8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40" h="826507">
                  <a:moveTo>
                    <a:pt x="3068140" y="826507"/>
                  </a:moveTo>
                  <a:lnTo>
                    <a:pt x="0" y="826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45AF373-7234-5517-945C-A173BC8BE2F1}"/>
                </a:ext>
              </a:extLst>
            </p:cNvPr>
            <p:cNvSpPr/>
            <p:nvPr userDrawn="1"/>
          </p:nvSpPr>
          <p:spPr>
            <a:xfrm rot="5400000" flipH="1" flipV="1">
              <a:off x="10999286" y="5044575"/>
              <a:ext cx="1881052" cy="504375"/>
            </a:xfrm>
            <a:custGeom>
              <a:avLst/>
              <a:gdLst>
                <a:gd name="connsiteX0" fmla="*/ 1881052 w 1881052"/>
                <a:gd name="connsiteY0" fmla="*/ 504375 h 504375"/>
                <a:gd name="connsiteX1" fmla="*/ 0 w 1881052"/>
                <a:gd name="connsiteY1" fmla="*/ 504375 h 504375"/>
                <a:gd name="connsiteX2" fmla="*/ 0 w 1881052"/>
                <a:gd name="connsiteY2" fmla="*/ 0 h 50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1052" h="504375">
                  <a:moveTo>
                    <a:pt x="1881052" y="504375"/>
                  </a:moveTo>
                  <a:lnTo>
                    <a:pt x="0" y="50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6DB5ACB4-C272-C1ED-D802-04FB795A6532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275388" y="1449388"/>
            <a:ext cx="5221287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B7EB4E-72C6-89C2-4F4C-1B9CB79EB4D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958769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onale Effektseit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46A08BD-C1CB-5A3C-D830-AA823FE969EF}"/>
              </a:ext>
            </a:extLst>
          </p:cNvPr>
          <p:cNvGrpSpPr/>
          <p:nvPr/>
        </p:nvGrpSpPr>
        <p:grpSpPr>
          <a:xfrm>
            <a:off x="4233333" y="-4326"/>
            <a:ext cx="7958667" cy="6237288"/>
            <a:chOff x="4233333" y="-4326"/>
            <a:chExt cx="7958667" cy="6237288"/>
          </a:xfrm>
        </p:grpSpPr>
        <p:sp>
          <p:nvSpPr>
            <p:cNvPr id="3" name="Freihandform 17">
              <a:extLst>
                <a:ext uri="{FF2B5EF4-FFF2-40B4-BE49-F238E27FC236}">
                  <a16:creationId xmlns:a16="http://schemas.microsoft.com/office/drawing/2014/main" id="{CFFDD5E7-C5CB-C84B-1F62-67800A4CE5A1}"/>
                </a:ext>
              </a:extLst>
            </p:cNvPr>
            <p:cNvSpPr/>
            <p:nvPr userDrawn="1"/>
          </p:nvSpPr>
          <p:spPr>
            <a:xfrm>
              <a:off x="4233333" y="-4326"/>
              <a:ext cx="7958667" cy="6237288"/>
            </a:xfrm>
            <a:custGeom>
              <a:avLst/>
              <a:gdLst>
                <a:gd name="connsiteX0" fmla="*/ 1855656 w 7958667"/>
                <a:gd name="connsiteY0" fmla="*/ 0 h 6237288"/>
                <a:gd name="connsiteX1" fmla="*/ 7958667 w 7958667"/>
                <a:gd name="connsiteY1" fmla="*/ 0 h 6237288"/>
                <a:gd name="connsiteX2" fmla="*/ 7958667 w 7958667"/>
                <a:gd name="connsiteY2" fmla="*/ 6237288 h 6237288"/>
                <a:gd name="connsiteX3" fmla="*/ 0 w 7958667"/>
                <a:gd name="connsiteY3" fmla="*/ 6237288 h 6237288"/>
                <a:gd name="connsiteX4" fmla="*/ 1855656 w 7958667"/>
                <a:gd name="connsiteY4" fmla="*/ 0 h 62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8667" h="6237288">
                  <a:moveTo>
                    <a:pt x="1855656" y="0"/>
                  </a:moveTo>
                  <a:lnTo>
                    <a:pt x="7958667" y="0"/>
                  </a:lnTo>
                  <a:lnTo>
                    <a:pt x="7958667" y="6237288"/>
                  </a:lnTo>
                  <a:lnTo>
                    <a:pt x="0" y="6237288"/>
                  </a:lnTo>
                  <a:lnTo>
                    <a:pt x="1855656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ihandform 19">
              <a:extLst>
                <a:ext uri="{FF2B5EF4-FFF2-40B4-BE49-F238E27FC236}">
                  <a16:creationId xmlns:a16="http://schemas.microsoft.com/office/drawing/2014/main" id="{63BF0718-940A-2C28-F173-A5E93CD70A4A}"/>
                </a:ext>
              </a:extLst>
            </p:cNvPr>
            <p:cNvSpPr/>
            <p:nvPr userDrawn="1"/>
          </p:nvSpPr>
          <p:spPr>
            <a:xfrm>
              <a:off x="4624702" y="-4326"/>
              <a:ext cx="7567298" cy="6237288"/>
            </a:xfrm>
            <a:custGeom>
              <a:avLst/>
              <a:gdLst>
                <a:gd name="connsiteX0" fmla="*/ 1855656 w 7567298"/>
                <a:gd name="connsiteY0" fmla="*/ 0 h 6237288"/>
                <a:gd name="connsiteX1" fmla="*/ 7567298 w 7567298"/>
                <a:gd name="connsiteY1" fmla="*/ 0 h 6237288"/>
                <a:gd name="connsiteX2" fmla="*/ 7567298 w 7567298"/>
                <a:gd name="connsiteY2" fmla="*/ 6237288 h 6237288"/>
                <a:gd name="connsiteX3" fmla="*/ 0 w 7567298"/>
                <a:gd name="connsiteY3" fmla="*/ 6237288 h 6237288"/>
                <a:gd name="connsiteX4" fmla="*/ 1855656 w 7567298"/>
                <a:gd name="connsiteY4" fmla="*/ 0 h 623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7298" h="6237288">
                  <a:moveTo>
                    <a:pt x="1855656" y="0"/>
                  </a:moveTo>
                  <a:lnTo>
                    <a:pt x="7567298" y="0"/>
                  </a:lnTo>
                  <a:lnTo>
                    <a:pt x="7567298" y="6237288"/>
                  </a:lnTo>
                  <a:lnTo>
                    <a:pt x="0" y="6237288"/>
                  </a:lnTo>
                  <a:lnTo>
                    <a:pt x="18556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2" name="Textplatzhalter 44">
            <a:extLst>
              <a:ext uri="{FF2B5EF4-FFF2-40B4-BE49-F238E27FC236}">
                <a16:creationId xmlns:a16="http://schemas.microsoft.com/office/drawing/2014/main" id="{A29EEBF8-F167-0314-1D5C-DFACD93F37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4D0DBC2-9867-B6FB-6C26-9FC41634408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522128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76AA9AE-7E9B-3080-4912-59C4BD5B9C3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6DB5ACB4-C272-C1ED-D802-04FB795A6532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6275388" y="1449388"/>
            <a:ext cx="5221287" cy="45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65E8AE4E-70A8-1522-DF07-2C4A0922FD3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69674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/SHL – 3 Textfelder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400" y="2421388"/>
            <a:ext cx="3240000" cy="3600000"/>
          </a:xfrm>
          <a:solidFill>
            <a:srgbClr val="F6F7F7"/>
          </a:solidFill>
        </p:spPr>
        <p:txBody>
          <a:bodyPr lIns="180000" tIns="108000" rIns="180000"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Text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95400" y="1449388"/>
            <a:ext cx="3240000" cy="972000"/>
          </a:xfrm>
          <a:solidFill>
            <a:srgbClr val="F6F7F7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…..</a:t>
            </a:r>
          </a:p>
        </p:txBody>
      </p:sp>
      <p:sp>
        <p:nvSpPr>
          <p:cNvPr id="24" name="Bildplatzhalter 5"/>
          <p:cNvSpPr>
            <a:spLocks noGrp="1"/>
          </p:cNvSpPr>
          <p:nvPr>
            <p:ph type="pic" sz="quarter" idx="30" hasCustomPrompt="1"/>
          </p:nvPr>
        </p:nvSpPr>
        <p:spPr>
          <a:xfrm>
            <a:off x="875400" y="1575388"/>
            <a:ext cx="2880000" cy="720000"/>
          </a:xfrm>
        </p:spPr>
        <p:txBody>
          <a:bodyPr/>
          <a:lstStyle>
            <a:lvl1pPr algn="ctr">
              <a:defRPr sz="100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      </a:t>
            </a:r>
            <a:br>
              <a:rPr lang="de-DE" dirty="0"/>
            </a:br>
            <a:r>
              <a:rPr lang="de-DE" dirty="0"/>
              <a:t>passendes</a:t>
            </a:r>
            <a:br>
              <a:rPr lang="de-DE" dirty="0"/>
            </a:br>
            <a:r>
              <a:rPr lang="de-DE" dirty="0"/>
              <a:t>Icon</a:t>
            </a: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476245" y="2421388"/>
            <a:ext cx="3240000" cy="3600000"/>
          </a:xfrm>
          <a:solidFill>
            <a:srgbClr val="F6F7F7"/>
          </a:solidFill>
        </p:spPr>
        <p:txBody>
          <a:bodyPr lIns="180000" tIns="108000" rIns="180000"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Text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32" hasCustomPrompt="1"/>
          </p:nvPr>
        </p:nvSpPr>
        <p:spPr>
          <a:xfrm>
            <a:off x="4476245" y="1449388"/>
            <a:ext cx="3240000" cy="972000"/>
          </a:xfrm>
          <a:solidFill>
            <a:srgbClr val="F6F7F7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…..</a:t>
            </a:r>
          </a:p>
        </p:txBody>
      </p:sp>
      <p:sp>
        <p:nvSpPr>
          <p:cNvPr id="35" name="Bildplatzhalter 5"/>
          <p:cNvSpPr>
            <a:spLocks noGrp="1"/>
          </p:cNvSpPr>
          <p:nvPr>
            <p:ph type="pic" sz="quarter" idx="33" hasCustomPrompt="1"/>
          </p:nvPr>
        </p:nvSpPr>
        <p:spPr>
          <a:xfrm>
            <a:off x="4656245" y="1575388"/>
            <a:ext cx="2880000" cy="720000"/>
          </a:xfrm>
        </p:spPr>
        <p:txBody>
          <a:bodyPr/>
          <a:lstStyle>
            <a:lvl1pPr algn="ctr">
              <a:defRPr sz="100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      </a:t>
            </a:r>
            <a:br>
              <a:rPr lang="de-DE" dirty="0"/>
            </a:br>
            <a:r>
              <a:rPr lang="de-DE" dirty="0"/>
              <a:t>passendes</a:t>
            </a:r>
            <a:br>
              <a:rPr lang="de-DE" dirty="0"/>
            </a:br>
            <a:r>
              <a:rPr lang="de-DE" dirty="0"/>
              <a:t>Icon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257091" y="2421388"/>
            <a:ext cx="3240000" cy="3600000"/>
          </a:xfrm>
          <a:solidFill>
            <a:srgbClr val="F6F7F7"/>
          </a:solidFill>
        </p:spPr>
        <p:txBody>
          <a:bodyPr lIns="180000" tIns="108000" rIns="180000"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Text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7" name="Textplatzhalt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257091" y="1449388"/>
            <a:ext cx="3240000" cy="972000"/>
          </a:xfrm>
          <a:solidFill>
            <a:srgbClr val="F6F7F7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…..</a:t>
            </a:r>
          </a:p>
        </p:txBody>
      </p:sp>
      <p:sp>
        <p:nvSpPr>
          <p:cNvPr id="38" name="Bildplatzhalter 5"/>
          <p:cNvSpPr>
            <a:spLocks noGrp="1"/>
          </p:cNvSpPr>
          <p:nvPr>
            <p:ph type="pic" sz="quarter" idx="36" hasCustomPrompt="1"/>
          </p:nvPr>
        </p:nvSpPr>
        <p:spPr>
          <a:xfrm>
            <a:off x="8437091" y="1575388"/>
            <a:ext cx="2880000" cy="720000"/>
          </a:xfrm>
        </p:spPr>
        <p:txBody>
          <a:bodyPr/>
          <a:lstStyle>
            <a:lvl1pPr algn="ctr">
              <a:defRPr sz="100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      </a:t>
            </a:r>
            <a:br>
              <a:rPr lang="de-DE" dirty="0"/>
            </a:br>
            <a:r>
              <a:rPr lang="de-DE" dirty="0"/>
              <a:t>passendes</a:t>
            </a:r>
            <a:br>
              <a:rPr lang="de-DE" dirty="0"/>
            </a:br>
            <a:r>
              <a:rPr lang="de-DE" dirty="0"/>
              <a:t>Icon</a:t>
            </a:r>
          </a:p>
        </p:txBody>
      </p:sp>
      <p:sp>
        <p:nvSpPr>
          <p:cNvPr id="6" name="Titel 52">
            <a:extLst>
              <a:ext uri="{FF2B5EF4-FFF2-40B4-BE49-F238E27FC236}">
                <a16:creationId xmlns:a16="http://schemas.microsoft.com/office/drawing/2014/main" id="{8F932E5A-C361-7642-F803-F5E1BB4D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7" name="Textplatzhalter 44">
            <a:extLst>
              <a:ext uri="{FF2B5EF4-FFF2-40B4-BE49-F238E27FC236}">
                <a16:creationId xmlns:a16="http://schemas.microsoft.com/office/drawing/2014/main" id="{DFDCA19A-94C8-84DE-9100-0C7BBC421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DEDAE641-4474-369C-89DB-89E0252EA9D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37525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gt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751764" y="1449387"/>
            <a:ext cx="3744910" cy="457200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60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br>
              <a:rPr lang="de-DE" dirty="0"/>
            </a:br>
            <a:br>
              <a:rPr lang="de-DE" dirty="0"/>
            </a:br>
            <a:r>
              <a:rPr lang="de-DE" dirty="0"/>
              <a:t>           </a:t>
            </a:r>
            <a:br>
              <a:rPr lang="de-DE" dirty="0"/>
            </a:br>
            <a:r>
              <a:rPr lang="de-DE" dirty="0"/>
              <a:t>Klicke auf das Symbol in der Mitte,</a:t>
            </a:r>
            <a:br>
              <a:rPr lang="de-DE" dirty="0"/>
            </a:br>
            <a:r>
              <a:rPr lang="de-DE" dirty="0"/>
              <a:t> um ein Bild zu platzieren</a:t>
            </a:r>
          </a:p>
        </p:txBody>
      </p:sp>
      <p:sp>
        <p:nvSpPr>
          <p:cNvPr id="13" name="Titel 52"/>
          <p:cNvSpPr>
            <a:spLocks noGrp="1"/>
          </p:cNvSpPr>
          <p:nvPr>
            <p:ph type="title" hasCustomPrompt="1"/>
          </p:nvPr>
        </p:nvSpPr>
        <p:spPr>
          <a:xfrm>
            <a:off x="695324" y="455839"/>
            <a:ext cx="10801349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3C6413F2-3C41-03E1-4E8B-113D0751876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67691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8489D62-972A-7236-8E31-05F02CF84B81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86B907B-DEDC-61D9-97F7-AAE300ADC3B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4091291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702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gt; Bild -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8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12" name="Bildplatzhalt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751764" y="1449387"/>
            <a:ext cx="3744910" cy="4572002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60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br>
              <a:rPr lang="de-DE" dirty="0"/>
            </a:br>
            <a:br>
              <a:rPr lang="de-DE" dirty="0"/>
            </a:br>
            <a:r>
              <a:rPr lang="de-DE" dirty="0"/>
              <a:t>           </a:t>
            </a:r>
            <a:br>
              <a:rPr lang="de-DE" dirty="0"/>
            </a:br>
            <a:r>
              <a:rPr lang="de-DE" dirty="0"/>
              <a:t>Klicke auf das Symbol in der Mitte,</a:t>
            </a:r>
            <a:br>
              <a:rPr lang="de-DE" dirty="0"/>
            </a:br>
            <a:r>
              <a:rPr lang="de-DE" dirty="0"/>
              <a:t> um ein Bild zu platzieren</a:t>
            </a:r>
          </a:p>
        </p:txBody>
      </p:sp>
      <p:sp>
        <p:nvSpPr>
          <p:cNvPr id="13" name="Titel 52"/>
          <p:cNvSpPr>
            <a:spLocks noGrp="1"/>
          </p:cNvSpPr>
          <p:nvPr>
            <p:ph type="title" hasCustomPrompt="1"/>
          </p:nvPr>
        </p:nvSpPr>
        <p:spPr>
          <a:xfrm>
            <a:off x="695324" y="455839"/>
            <a:ext cx="10801349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F4AB7FA-564D-AA02-08A2-18F7BAA22BF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67691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AB465-E9ED-FB8C-B20E-51C57E2E6317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DD98C2F1-EC14-4FD0-7E7C-61B12B473547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212543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  <p15:guide id="3" pos="4702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ildplatzhalter 50"/>
          <p:cNvSpPr>
            <a:spLocks noGrp="1"/>
          </p:cNvSpPr>
          <p:nvPr>
            <p:ph type="pic" sz="quarter" idx="16" hasCustomPrompt="1"/>
          </p:nvPr>
        </p:nvSpPr>
        <p:spPr>
          <a:xfrm>
            <a:off x="695326" y="1449388"/>
            <a:ext cx="10801350" cy="457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br>
              <a:rPr lang="de-DE" dirty="0"/>
            </a:br>
            <a:br>
              <a:rPr lang="de-DE" dirty="0"/>
            </a:br>
            <a:r>
              <a:rPr lang="de-DE" dirty="0"/>
              <a:t>           </a:t>
            </a:r>
            <a:br>
              <a:rPr lang="de-DE" dirty="0"/>
            </a:br>
            <a:r>
              <a:rPr lang="de-DE" dirty="0"/>
              <a:t>Klicke auf das Symbol in der Mitte,</a:t>
            </a:r>
            <a:br>
              <a:rPr lang="de-DE" dirty="0"/>
            </a:br>
            <a:r>
              <a:rPr lang="de-DE" dirty="0"/>
              <a:t> um ein Bild zu platzieren</a:t>
            </a:r>
          </a:p>
        </p:txBody>
      </p:sp>
      <p:sp>
        <p:nvSpPr>
          <p:cNvPr id="18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cxnSp>
        <p:nvCxnSpPr>
          <p:cNvPr id="10" name="Gerader Verbinder 9"/>
          <p:cNvCxnSpPr/>
          <p:nvPr/>
        </p:nvCxnSpPr>
        <p:spPr>
          <a:xfrm flipH="1" flipV="1">
            <a:off x="0" y="6238754"/>
            <a:ext cx="12190095" cy="2510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726AF-34F8-DFF4-DE2A-77223AD55B2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AFA6EE28-7B5A-3911-92C6-6390DD64BF9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96356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 -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ildplatzhalter 50"/>
          <p:cNvSpPr>
            <a:spLocks noGrp="1"/>
          </p:cNvSpPr>
          <p:nvPr>
            <p:ph type="pic" sz="quarter" idx="16" hasCustomPrompt="1"/>
          </p:nvPr>
        </p:nvSpPr>
        <p:spPr>
          <a:xfrm>
            <a:off x="695326" y="1449388"/>
            <a:ext cx="10801350" cy="4572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br>
              <a:rPr lang="de-DE" dirty="0"/>
            </a:br>
            <a:br>
              <a:rPr lang="de-DE" dirty="0"/>
            </a:br>
            <a:r>
              <a:rPr lang="de-DE" dirty="0"/>
              <a:t>           </a:t>
            </a:r>
            <a:br>
              <a:rPr lang="de-DE" dirty="0"/>
            </a:br>
            <a:r>
              <a:rPr lang="de-DE" dirty="0"/>
              <a:t>Klicke auf das Symbol in der Mitte,</a:t>
            </a:r>
            <a:br>
              <a:rPr lang="de-DE" dirty="0"/>
            </a:br>
            <a:r>
              <a:rPr lang="de-DE" dirty="0"/>
              <a:t> um ein Bild zu platzieren</a:t>
            </a:r>
          </a:p>
        </p:txBody>
      </p:sp>
      <p:sp>
        <p:nvSpPr>
          <p:cNvPr id="17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9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18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cxnSp>
        <p:nvCxnSpPr>
          <p:cNvPr id="10" name="Gerader Verbinder 9"/>
          <p:cNvCxnSpPr/>
          <p:nvPr/>
        </p:nvCxnSpPr>
        <p:spPr>
          <a:xfrm flipH="1" flipV="1">
            <a:off x="0" y="6238754"/>
            <a:ext cx="12190095" cy="2510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4593C4A-34D6-4978-B2B5-58FFCFABD882}"/>
              </a:ext>
            </a:extLst>
          </p:cNvPr>
          <p:cNvCxnSpPr/>
          <p:nvPr/>
        </p:nvCxnSpPr>
        <p:spPr>
          <a:xfrm flipH="1" flipV="1">
            <a:off x="0" y="6238754"/>
            <a:ext cx="12190095" cy="2510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8D026-0EB0-7BC5-D119-63B53DF26BAC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F7289453-A182-F244-C8D2-D81209FA708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4822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1449389"/>
            <a:ext cx="10801351" cy="1979612"/>
          </a:xfrm>
          <a:prstGeom prst="rect">
            <a:avLst/>
          </a:prstGeom>
        </p:spPr>
        <p:txBody>
          <a:bodyPr/>
          <a:lstStyle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baseline="0">
                <a:solidFill>
                  <a:schemeClr val="tx1"/>
                </a:solidFill>
                <a:sym typeface="Wingdings" panose="05000000000000000000" pitchFamily="2" charset="2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TEXT, Grafik, ETC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Zweite Ebene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Dritte Ebene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Vierte Ebene</a:t>
            </a:r>
          </a:p>
          <a:p>
            <a:pPr marL="719138" marR="0" lvl="4" indent="-2159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>
                <a:tab pos="1612800" algn="l"/>
                <a:tab pos="1620000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Fünfte Ebene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21" hasCustomPrompt="1"/>
          </p:nvPr>
        </p:nvSpPr>
        <p:spPr>
          <a:xfrm>
            <a:off x="695325" y="3665875"/>
            <a:ext cx="10801350" cy="235551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10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      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 hier um eine Tabelle anzulegen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Wähle danach das Design: Mittlere Formatvorlage 2 – Akzent 5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DCC9C6-936F-4D11-5971-B0DDE826D9C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B0BA59C7-4079-0BBC-D877-C6B72A57B87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87146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- Standard">
    <p:bg>
      <p:bgPr>
        <a:gradFill>
          <a:gsLst>
            <a:gs pos="97000">
              <a:srgbClr val="939BA1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7883DB6-C32B-CAB3-9F15-31E5E23F251B}"/>
              </a:ext>
            </a:extLst>
          </p:cNvPr>
          <p:cNvGrpSpPr/>
          <p:nvPr/>
        </p:nvGrpSpPr>
        <p:grpSpPr>
          <a:xfrm>
            <a:off x="-2285" y="-13487"/>
            <a:ext cx="8239102" cy="6865549"/>
            <a:chOff x="-2285" y="-13487"/>
            <a:chExt cx="8239102" cy="686554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9A1562D-467C-663F-0CA6-4721402FC0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9823"/>
            <a:stretch/>
          </p:blipFill>
          <p:spPr>
            <a:xfrm>
              <a:off x="-2285" y="294482"/>
              <a:ext cx="3643049" cy="604775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39F42A8-069E-752F-A62F-127D6CB482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549"/>
            <a:stretch/>
          </p:blipFill>
          <p:spPr>
            <a:xfrm>
              <a:off x="1363797" y="-13487"/>
              <a:ext cx="4206605" cy="292574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38BF1B2-3F6B-083B-9075-64DDC3B0A2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185" t="14878" r="-2291" b="5175"/>
            <a:stretch/>
          </p:blipFill>
          <p:spPr>
            <a:xfrm>
              <a:off x="0" y="-1"/>
              <a:ext cx="8236817" cy="6852063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131AB2A-3A39-D121-5351-5B160094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614" y="422674"/>
            <a:ext cx="2138183" cy="785047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A3F7A52-B249-E7CE-0F7D-900749A3B06F}"/>
              </a:ext>
            </a:extLst>
          </p:cNvPr>
          <p:cNvSpPr/>
          <p:nvPr/>
        </p:nvSpPr>
        <p:spPr>
          <a:xfrm>
            <a:off x="-2070" y="3684906"/>
            <a:ext cx="11094532" cy="1868489"/>
          </a:xfrm>
          <a:custGeom>
            <a:avLst/>
            <a:gdLst>
              <a:gd name="connsiteX0" fmla="*/ 0 w 11094532"/>
              <a:gd name="connsiteY0" fmla="*/ 0 h 1868489"/>
              <a:gd name="connsiteX1" fmla="*/ 11094532 w 11094532"/>
              <a:gd name="connsiteY1" fmla="*/ 0 h 1868489"/>
              <a:gd name="connsiteX2" fmla="*/ 10595700 w 11094532"/>
              <a:gd name="connsiteY2" fmla="*/ 1868488 h 1868489"/>
              <a:gd name="connsiteX3" fmla="*/ 11094532 w 11094532"/>
              <a:gd name="connsiteY3" fmla="*/ 1868488 h 1868489"/>
              <a:gd name="connsiteX4" fmla="*/ 11094532 w 11094532"/>
              <a:gd name="connsiteY4" fmla="*/ 1868489 h 1868489"/>
              <a:gd name="connsiteX5" fmla="*/ 0 w 11094532"/>
              <a:gd name="connsiteY5" fmla="*/ 1868489 h 1868489"/>
              <a:gd name="connsiteX6" fmla="*/ 0 w 11094532"/>
              <a:gd name="connsiteY6" fmla="*/ 0 h 1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532" h="1868489">
                <a:moveTo>
                  <a:pt x="0" y="0"/>
                </a:moveTo>
                <a:lnTo>
                  <a:pt x="11094532" y="0"/>
                </a:lnTo>
                <a:lnTo>
                  <a:pt x="10595700" y="1868488"/>
                </a:lnTo>
                <a:lnTo>
                  <a:pt x="11094532" y="1868488"/>
                </a:lnTo>
                <a:lnTo>
                  <a:pt x="11094532" y="1868489"/>
                </a:lnTo>
                <a:lnTo>
                  <a:pt x="0" y="1868489"/>
                </a:lnTo>
                <a:lnTo>
                  <a:pt x="0" y="0"/>
                </a:lnTo>
                <a:close/>
              </a:path>
            </a:pathLst>
          </a:custGeom>
          <a:solidFill>
            <a:srgbClr val="E9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9">
            <a:extLst>
              <a:ext uri="{FF2B5EF4-FFF2-40B4-BE49-F238E27FC236}">
                <a16:creationId xmlns:a16="http://schemas.microsoft.com/office/drawing/2014/main" id="{086DEDC1-BAEA-A9BE-BA60-53DA691DCA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30637"/>
            <a:ext cx="9666288" cy="1722757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pPr lvl="0"/>
            <a:r>
              <a:rPr lang="de-DE" dirty="0"/>
              <a:t>Titel der Präsentation, möglichste eine Zeile lang. 34PT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9987221A-84D0-C1C5-F232-E6F328721CE1}"/>
              </a:ext>
            </a:extLst>
          </p:cNvPr>
          <p:cNvSpPr>
            <a:spLocks/>
          </p:cNvSpPr>
          <p:nvPr/>
        </p:nvSpPr>
        <p:spPr bwMode="auto">
          <a:xfrm>
            <a:off x="-2069" y="3544888"/>
            <a:ext cx="6934201" cy="285750"/>
          </a:xfrm>
          <a:custGeom>
            <a:avLst/>
            <a:gdLst>
              <a:gd name="T0" fmla="*/ 4319 w 4368"/>
              <a:gd name="T1" fmla="*/ 180 h 180"/>
              <a:gd name="T2" fmla="*/ 4368 w 4368"/>
              <a:gd name="T3" fmla="*/ 0 h 180"/>
              <a:gd name="T4" fmla="*/ 0 w 4368"/>
              <a:gd name="T5" fmla="*/ 0 h 180"/>
              <a:gd name="T6" fmla="*/ 0 w 4368"/>
              <a:gd name="T7" fmla="*/ 180 h 180"/>
              <a:gd name="T8" fmla="*/ 4319 w 4368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180">
                <a:moveTo>
                  <a:pt x="4319" y="180"/>
                </a:moveTo>
                <a:lnTo>
                  <a:pt x="4368" y="0"/>
                </a:lnTo>
                <a:lnTo>
                  <a:pt x="0" y="0"/>
                </a:lnTo>
                <a:lnTo>
                  <a:pt x="0" y="180"/>
                </a:lnTo>
                <a:lnTo>
                  <a:pt x="4319" y="180"/>
                </a:lnTo>
                <a:close/>
              </a:path>
            </a:pathLst>
          </a:custGeom>
          <a:solidFill>
            <a:srgbClr val="939B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Textplatzhalter 33">
            <a:extLst>
              <a:ext uri="{FF2B5EF4-FFF2-40B4-BE49-F238E27FC236}">
                <a16:creationId xmlns:a16="http://schemas.microsoft.com/office/drawing/2014/main" id="{C24DC56C-0842-07B2-9A78-310BB890AA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500" y="5073195"/>
            <a:ext cx="3186113" cy="480200"/>
          </a:xfrm>
        </p:spPr>
        <p:txBody>
          <a:bodyPr anchor="ctr" anchorCtr="0">
            <a:normAutofit/>
          </a:bodyPr>
          <a:lstStyle>
            <a:lvl1pPr algn="r">
              <a:defRPr sz="1800"/>
            </a:lvl1pPr>
          </a:lstStyle>
          <a:p>
            <a:pPr lvl="0"/>
            <a:r>
              <a:rPr lang="de-DE" dirty="0"/>
              <a:t>TT.MM.JJJJ | MM/JJJJ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82E26E-63DC-2DD9-2CC9-5EE6EB62BCF0}"/>
              </a:ext>
            </a:extLst>
          </p:cNvPr>
          <p:cNvGrpSpPr/>
          <p:nvPr/>
        </p:nvGrpSpPr>
        <p:grpSpPr>
          <a:xfrm>
            <a:off x="11197051" y="3169148"/>
            <a:ext cx="995680" cy="3696142"/>
            <a:chOff x="12814050" y="3175498"/>
            <a:chExt cx="995680" cy="3696142"/>
          </a:xfrm>
        </p:grpSpPr>
        <p:sp>
          <p:nvSpPr>
            <p:cNvPr id="4" name="Rechtwinkliges Dreieck 3">
              <a:extLst>
                <a:ext uri="{FF2B5EF4-FFF2-40B4-BE49-F238E27FC236}">
                  <a16:creationId xmlns:a16="http://schemas.microsoft.com/office/drawing/2014/main" id="{C9B39EB5-147B-E940-B58E-E4ECC27A3F49}"/>
                </a:ext>
              </a:extLst>
            </p:cNvPr>
            <p:cNvSpPr/>
            <p:nvPr userDrawn="1"/>
          </p:nvSpPr>
          <p:spPr>
            <a:xfrm rot="5400000" flipH="1" flipV="1">
              <a:off x="11463819" y="4525729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947218ED-3116-A7F1-0AF5-B67D6A68A572}"/>
                </a:ext>
              </a:extLst>
            </p:cNvPr>
            <p:cNvSpPr/>
            <p:nvPr userDrawn="1"/>
          </p:nvSpPr>
          <p:spPr>
            <a:xfrm rot="5400000" flipH="1" flipV="1">
              <a:off x="12218090" y="5276009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310ED34-AB10-FDE5-CEC1-BD155E117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70917" y="649589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5A0133-6867-5270-0BAC-E3E157FE3A93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649D572-0893-D069-FC4B-03A7D89D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40045B9-242B-72B1-AA43-18C160D1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67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abelle - 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8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10" name="Titel 52"/>
          <p:cNvSpPr>
            <a:spLocks noGrp="1"/>
          </p:cNvSpPr>
          <p:nvPr>
            <p:ph type="title" hasCustomPrompt="1"/>
          </p:nvPr>
        </p:nvSpPr>
        <p:spPr>
          <a:xfrm>
            <a:off x="695324" y="455839"/>
            <a:ext cx="10801349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1449389"/>
            <a:ext cx="10801351" cy="1979612"/>
          </a:xfrm>
          <a:prstGeom prst="rect">
            <a:avLst/>
          </a:prstGeom>
        </p:spPr>
        <p:txBody>
          <a:bodyPr/>
          <a:lstStyle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baseline="0">
                <a:solidFill>
                  <a:schemeClr val="tx1"/>
                </a:solidFill>
                <a:sym typeface="Wingdings" panose="05000000000000000000" pitchFamily="2" charset="2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TEXT, Grafik, ETC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Zweite Ebene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Dritte Ebene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Vierte Ebene</a:t>
            </a:r>
          </a:p>
          <a:p>
            <a:pPr marL="719138" marR="0" lvl="4" indent="-2159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>
                <a:tab pos="1612800" algn="l"/>
                <a:tab pos="1620000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Fünfte Ebene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21" hasCustomPrompt="1"/>
          </p:nvPr>
        </p:nvSpPr>
        <p:spPr>
          <a:xfrm>
            <a:off x="695325" y="3665875"/>
            <a:ext cx="10801350" cy="2355513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10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      </a:t>
            </a:r>
            <a:br>
              <a:rPr lang="de-DE" dirty="0"/>
            </a:br>
            <a:br>
              <a:rPr lang="de-DE" dirty="0"/>
            </a:br>
            <a:r>
              <a:rPr lang="de-DE" dirty="0"/>
              <a:t>Klicke hier um eine Tabelle anzulegen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Wähle danach das Design: Mittlere Formatvorlage 2 – Akzent 5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1D1B06-C6CD-871D-52CD-A9B649EAB0B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4E5D8F12-2ACE-39C9-4374-5E922A72428C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3635551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i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C81489FE-0500-8EA8-F1F3-0574762B975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344693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ie Fläche - 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4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D298438-DB3C-4C93-276E-B31308D89DE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8AFC8E-4371-9022-A2C1-254ADFC24CA8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257938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ie Flaeche - ohne 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A6C9D6E-94E5-2F3C-9605-398B40A9C67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BF6AC25-4EF4-E21C-35D4-0C2F8BBA45EE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442781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ktteam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mit Projektteam oder Ansprechpartner</a:t>
            </a:r>
          </a:p>
        </p:txBody>
      </p:sp>
      <p:sp>
        <p:nvSpPr>
          <p:cNvPr id="61" name="Textplatzhalt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7793371" y="414908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Vorname, Nachname</a:t>
            </a:r>
          </a:p>
        </p:txBody>
      </p:sp>
      <p:sp>
        <p:nvSpPr>
          <p:cNvPr id="67" name="Textplatzhalt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7793371" y="443483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68" name="Textplatzhalt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7793371" y="4904617"/>
            <a:ext cx="2818680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>
                <a:tab pos="717550" algn="l"/>
              </a:tabLst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Vorname.Name@dscsag.com</a:t>
            </a:r>
          </a:p>
          <a:p>
            <a:r>
              <a:rPr lang="de-DE" dirty="0"/>
              <a:t>+49 721 9774-xxx</a:t>
            </a:r>
          </a:p>
        </p:txBody>
      </p:sp>
      <p:sp>
        <p:nvSpPr>
          <p:cNvPr id="81" name="Textplatzhalter 44"/>
          <p:cNvSpPr>
            <a:spLocks noGrp="1"/>
          </p:cNvSpPr>
          <p:nvPr>
            <p:ph type="body" sz="quarter" idx="26" hasCustomPrompt="1"/>
          </p:nvPr>
        </p:nvSpPr>
        <p:spPr>
          <a:xfrm>
            <a:off x="4686660" y="414908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Vorname, Nachname</a:t>
            </a:r>
          </a:p>
        </p:txBody>
      </p:sp>
      <p:sp>
        <p:nvSpPr>
          <p:cNvPr id="87" name="Textplatzhalter 44"/>
          <p:cNvSpPr>
            <a:spLocks noGrp="1"/>
          </p:cNvSpPr>
          <p:nvPr>
            <p:ph type="body" sz="quarter" idx="27" hasCustomPrompt="1"/>
          </p:nvPr>
        </p:nvSpPr>
        <p:spPr>
          <a:xfrm>
            <a:off x="4686660" y="443483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88" name="Textplatzhalter 44"/>
          <p:cNvSpPr>
            <a:spLocks noGrp="1"/>
          </p:cNvSpPr>
          <p:nvPr>
            <p:ph type="body" sz="quarter" idx="28" hasCustomPrompt="1"/>
          </p:nvPr>
        </p:nvSpPr>
        <p:spPr>
          <a:xfrm>
            <a:off x="4686660" y="4904617"/>
            <a:ext cx="2818680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>
                <a:tab pos="717550" algn="l"/>
              </a:tabLst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Vorname.Name@dscsag.com</a:t>
            </a:r>
          </a:p>
          <a:p>
            <a:r>
              <a:rPr lang="de-DE" dirty="0"/>
              <a:t>+49 721 9774-xxx</a:t>
            </a:r>
          </a:p>
        </p:txBody>
      </p:sp>
      <p:sp>
        <p:nvSpPr>
          <p:cNvPr id="90" name="Bildplatzhalter 50"/>
          <p:cNvSpPr>
            <a:spLocks noGrp="1"/>
          </p:cNvSpPr>
          <p:nvPr>
            <p:ph type="pic" sz="quarter" idx="29" hasCustomPrompt="1"/>
          </p:nvPr>
        </p:nvSpPr>
        <p:spPr>
          <a:xfrm>
            <a:off x="1943105" y="1846672"/>
            <a:ext cx="2088233" cy="20879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  <p:sp>
        <p:nvSpPr>
          <p:cNvPr id="91" name="Textplatzhalter 44"/>
          <p:cNvSpPr>
            <a:spLocks noGrp="1"/>
          </p:cNvSpPr>
          <p:nvPr>
            <p:ph type="body" sz="quarter" idx="30" hasCustomPrompt="1"/>
          </p:nvPr>
        </p:nvSpPr>
        <p:spPr>
          <a:xfrm>
            <a:off x="1579949" y="414908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Vorname, Nachname</a:t>
            </a:r>
          </a:p>
        </p:txBody>
      </p:sp>
      <p:sp>
        <p:nvSpPr>
          <p:cNvPr id="97" name="Textplatzhalt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1579949" y="4434830"/>
            <a:ext cx="2818680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98" name="Textplatzhalter 44"/>
          <p:cNvSpPr>
            <a:spLocks noGrp="1"/>
          </p:cNvSpPr>
          <p:nvPr>
            <p:ph type="body" sz="quarter" idx="32" hasCustomPrompt="1"/>
          </p:nvPr>
        </p:nvSpPr>
        <p:spPr>
          <a:xfrm>
            <a:off x="1579949" y="4904617"/>
            <a:ext cx="2818680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>
                <a:tab pos="717550" algn="l"/>
              </a:tabLst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Vorname.Name@dscsag.com</a:t>
            </a:r>
          </a:p>
          <a:p>
            <a:r>
              <a:rPr lang="de-DE" dirty="0"/>
              <a:t>+49 721 9774-xxx</a:t>
            </a:r>
          </a:p>
        </p:txBody>
      </p:sp>
      <p:sp>
        <p:nvSpPr>
          <p:cNvPr id="3" name="Bildplatzhalter 50">
            <a:extLst>
              <a:ext uri="{FF2B5EF4-FFF2-40B4-BE49-F238E27FC236}">
                <a16:creationId xmlns:a16="http://schemas.microsoft.com/office/drawing/2014/main" id="{F0F351F3-8F93-A57A-2CFE-6541EA57E63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51883" y="1846672"/>
            <a:ext cx="2088233" cy="20879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  <p:sp>
        <p:nvSpPr>
          <p:cNvPr id="4" name="Bildplatzhalter 50">
            <a:extLst>
              <a:ext uri="{FF2B5EF4-FFF2-40B4-BE49-F238E27FC236}">
                <a16:creationId xmlns:a16="http://schemas.microsoft.com/office/drawing/2014/main" id="{0CE7809B-92C4-54BB-843D-BE4992B420D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160662" y="1876150"/>
            <a:ext cx="2088233" cy="208797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66F9C7-8FD3-09DB-D8D3-35A31C3FB53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97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ktteam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mit Projektteam oder Ansprechpartner</a:t>
            </a:r>
          </a:p>
        </p:txBody>
      </p:sp>
      <p:cxnSp>
        <p:nvCxnSpPr>
          <p:cNvPr id="89" name="Gerader Verbinder 88"/>
          <p:cNvCxnSpPr/>
          <p:nvPr/>
        </p:nvCxnSpPr>
        <p:spPr>
          <a:xfrm>
            <a:off x="2773679" y="2391645"/>
            <a:ext cx="760508" cy="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Bildplatzhalter 50"/>
          <p:cNvSpPr>
            <a:spLocks noGrp="1"/>
          </p:cNvSpPr>
          <p:nvPr>
            <p:ph type="pic" sz="quarter" idx="29" hasCustomPrompt="1"/>
          </p:nvPr>
        </p:nvSpPr>
        <p:spPr>
          <a:xfrm>
            <a:off x="657713" y="1208664"/>
            <a:ext cx="2220614" cy="222033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  <p:sp>
        <p:nvSpPr>
          <p:cNvPr id="91" name="Textplatzhalter 44"/>
          <p:cNvSpPr>
            <a:spLocks noGrp="1"/>
          </p:cNvSpPr>
          <p:nvPr>
            <p:ph type="body" sz="quarter" idx="30" hasCustomPrompt="1"/>
          </p:nvPr>
        </p:nvSpPr>
        <p:spPr>
          <a:xfrm>
            <a:off x="4885377" y="1790793"/>
            <a:ext cx="6611297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Vorname, Nachname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650122" y="2225327"/>
            <a:ext cx="422275" cy="334962"/>
            <a:chOff x="3650122" y="2225327"/>
            <a:chExt cx="422275" cy="334962"/>
          </a:xfrm>
          <a:solidFill>
            <a:schemeClr val="tx2"/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3650122" y="2225327"/>
              <a:ext cx="422275" cy="55562"/>
            </a:xfrm>
            <a:custGeom>
              <a:avLst/>
              <a:gdLst>
                <a:gd name="T0" fmla="*/ 1520 w 1520"/>
                <a:gd name="T1" fmla="*/ 200 h 200"/>
                <a:gd name="T2" fmla="*/ 0 w 1520"/>
                <a:gd name="T3" fmla="*/ 200 h 200"/>
                <a:gd name="T4" fmla="*/ 0 w 1520"/>
                <a:gd name="T5" fmla="*/ 84 h 200"/>
                <a:gd name="T6" fmla="*/ 84 w 1520"/>
                <a:gd name="T7" fmla="*/ 0 h 200"/>
                <a:gd name="T8" fmla="*/ 1436 w 1520"/>
                <a:gd name="T9" fmla="*/ 0 h 200"/>
                <a:gd name="T10" fmla="*/ 1520 w 1520"/>
                <a:gd name="T11" fmla="*/ 84 h 200"/>
                <a:gd name="T12" fmla="*/ 1520 w 1520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0" h="200">
                  <a:moveTo>
                    <a:pt x="152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1482" y="0"/>
                    <a:pt x="1520" y="38"/>
                    <a:pt x="1520" y="84"/>
                  </a:cubicBezTo>
                  <a:lnTo>
                    <a:pt x="152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3650122" y="2303114"/>
              <a:ext cx="422275" cy="257175"/>
            </a:xfrm>
            <a:custGeom>
              <a:avLst/>
              <a:gdLst>
                <a:gd name="T0" fmla="*/ 0 w 1520"/>
                <a:gd name="T1" fmla="*/ 0 h 920"/>
                <a:gd name="T2" fmla="*/ 0 w 1520"/>
                <a:gd name="T3" fmla="*/ 836 h 920"/>
                <a:gd name="T4" fmla="*/ 84 w 1520"/>
                <a:gd name="T5" fmla="*/ 920 h 920"/>
                <a:gd name="T6" fmla="*/ 1436 w 1520"/>
                <a:gd name="T7" fmla="*/ 920 h 920"/>
                <a:gd name="T8" fmla="*/ 1520 w 1520"/>
                <a:gd name="T9" fmla="*/ 836 h 920"/>
                <a:gd name="T10" fmla="*/ 1520 w 1520"/>
                <a:gd name="T11" fmla="*/ 0 h 920"/>
                <a:gd name="T12" fmla="*/ 0 w 1520"/>
                <a:gd name="T13" fmla="*/ 0 h 920"/>
                <a:gd name="T14" fmla="*/ 420 w 1520"/>
                <a:gd name="T15" fmla="*/ 120 h 920"/>
                <a:gd name="T16" fmla="*/ 580 w 1520"/>
                <a:gd name="T17" fmla="*/ 280 h 920"/>
                <a:gd name="T18" fmla="*/ 420 w 1520"/>
                <a:gd name="T19" fmla="*/ 440 h 920"/>
                <a:gd name="T20" fmla="*/ 260 w 1520"/>
                <a:gd name="T21" fmla="*/ 280 h 920"/>
                <a:gd name="T22" fmla="*/ 420 w 1520"/>
                <a:gd name="T23" fmla="*/ 120 h 920"/>
                <a:gd name="T24" fmla="*/ 680 w 1520"/>
                <a:gd name="T25" fmla="*/ 659 h 920"/>
                <a:gd name="T26" fmla="*/ 663 w 1520"/>
                <a:gd name="T27" fmla="*/ 787 h 920"/>
                <a:gd name="T28" fmla="*/ 648 w 1520"/>
                <a:gd name="T29" fmla="*/ 800 h 920"/>
                <a:gd name="T30" fmla="*/ 192 w 1520"/>
                <a:gd name="T31" fmla="*/ 800 h 920"/>
                <a:gd name="T32" fmla="*/ 177 w 1520"/>
                <a:gd name="T33" fmla="*/ 787 h 920"/>
                <a:gd name="T34" fmla="*/ 160 w 1520"/>
                <a:gd name="T35" fmla="*/ 659 h 920"/>
                <a:gd name="T36" fmla="*/ 327 w 1520"/>
                <a:gd name="T37" fmla="*/ 480 h 920"/>
                <a:gd name="T38" fmla="*/ 327 w 1520"/>
                <a:gd name="T39" fmla="*/ 480 h 920"/>
                <a:gd name="T40" fmla="*/ 351 w 1520"/>
                <a:gd name="T41" fmla="*/ 491 h 920"/>
                <a:gd name="T42" fmla="*/ 489 w 1520"/>
                <a:gd name="T43" fmla="*/ 491 h 920"/>
                <a:gd name="T44" fmla="*/ 513 w 1520"/>
                <a:gd name="T45" fmla="*/ 480 h 920"/>
                <a:gd name="T46" fmla="*/ 513 w 1520"/>
                <a:gd name="T47" fmla="*/ 480 h 920"/>
                <a:gd name="T48" fmla="*/ 680 w 1520"/>
                <a:gd name="T49" fmla="*/ 659 h 920"/>
                <a:gd name="T50" fmla="*/ 1360 w 1520"/>
                <a:gd name="T51" fmla="*/ 620 h 920"/>
                <a:gd name="T52" fmla="*/ 1340 w 1520"/>
                <a:gd name="T53" fmla="*/ 640 h 920"/>
                <a:gd name="T54" fmla="*/ 940 w 1520"/>
                <a:gd name="T55" fmla="*/ 640 h 920"/>
                <a:gd name="T56" fmla="*/ 920 w 1520"/>
                <a:gd name="T57" fmla="*/ 620 h 920"/>
                <a:gd name="T58" fmla="*/ 920 w 1520"/>
                <a:gd name="T59" fmla="*/ 580 h 920"/>
                <a:gd name="T60" fmla="*/ 940 w 1520"/>
                <a:gd name="T61" fmla="*/ 560 h 920"/>
                <a:gd name="T62" fmla="*/ 1340 w 1520"/>
                <a:gd name="T63" fmla="*/ 560 h 920"/>
                <a:gd name="T64" fmla="*/ 1360 w 1520"/>
                <a:gd name="T65" fmla="*/ 580 h 920"/>
                <a:gd name="T66" fmla="*/ 1360 w 1520"/>
                <a:gd name="T67" fmla="*/ 620 h 920"/>
                <a:gd name="T68" fmla="*/ 1360 w 1520"/>
                <a:gd name="T69" fmla="*/ 460 h 920"/>
                <a:gd name="T70" fmla="*/ 1340 w 1520"/>
                <a:gd name="T71" fmla="*/ 480 h 920"/>
                <a:gd name="T72" fmla="*/ 940 w 1520"/>
                <a:gd name="T73" fmla="*/ 480 h 920"/>
                <a:gd name="T74" fmla="*/ 920 w 1520"/>
                <a:gd name="T75" fmla="*/ 460 h 920"/>
                <a:gd name="T76" fmla="*/ 920 w 1520"/>
                <a:gd name="T77" fmla="*/ 420 h 920"/>
                <a:gd name="T78" fmla="*/ 940 w 1520"/>
                <a:gd name="T79" fmla="*/ 400 h 920"/>
                <a:gd name="T80" fmla="*/ 1340 w 1520"/>
                <a:gd name="T81" fmla="*/ 400 h 920"/>
                <a:gd name="T82" fmla="*/ 1360 w 1520"/>
                <a:gd name="T83" fmla="*/ 420 h 920"/>
                <a:gd name="T84" fmla="*/ 1360 w 1520"/>
                <a:gd name="T85" fmla="*/ 460 h 920"/>
                <a:gd name="T86" fmla="*/ 1360 w 1520"/>
                <a:gd name="T87" fmla="*/ 259 h 920"/>
                <a:gd name="T88" fmla="*/ 1340 w 1520"/>
                <a:gd name="T89" fmla="*/ 279 h 920"/>
                <a:gd name="T90" fmla="*/ 940 w 1520"/>
                <a:gd name="T91" fmla="*/ 279 h 920"/>
                <a:gd name="T92" fmla="*/ 920 w 1520"/>
                <a:gd name="T93" fmla="*/ 259 h 920"/>
                <a:gd name="T94" fmla="*/ 920 w 1520"/>
                <a:gd name="T95" fmla="*/ 219 h 920"/>
                <a:gd name="T96" fmla="*/ 940 w 1520"/>
                <a:gd name="T97" fmla="*/ 199 h 920"/>
                <a:gd name="T98" fmla="*/ 1340 w 1520"/>
                <a:gd name="T99" fmla="*/ 199 h 920"/>
                <a:gd name="T100" fmla="*/ 1360 w 1520"/>
                <a:gd name="T101" fmla="*/ 219 h 920"/>
                <a:gd name="T102" fmla="*/ 1360 w 1520"/>
                <a:gd name="T103" fmla="*/ 259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0" h="920">
                  <a:moveTo>
                    <a:pt x="0" y="0"/>
                  </a:moveTo>
                  <a:cubicBezTo>
                    <a:pt x="0" y="836"/>
                    <a:pt x="0" y="836"/>
                    <a:pt x="0" y="836"/>
                  </a:cubicBezTo>
                  <a:cubicBezTo>
                    <a:pt x="0" y="882"/>
                    <a:pt x="38" y="920"/>
                    <a:pt x="84" y="920"/>
                  </a:cubicBezTo>
                  <a:cubicBezTo>
                    <a:pt x="1436" y="920"/>
                    <a:pt x="1436" y="920"/>
                    <a:pt x="1436" y="920"/>
                  </a:cubicBezTo>
                  <a:cubicBezTo>
                    <a:pt x="1482" y="920"/>
                    <a:pt x="1520" y="882"/>
                    <a:pt x="1520" y="836"/>
                  </a:cubicBezTo>
                  <a:cubicBezTo>
                    <a:pt x="1520" y="0"/>
                    <a:pt x="1520" y="0"/>
                    <a:pt x="1520" y="0"/>
                  </a:cubicBezTo>
                  <a:lnTo>
                    <a:pt x="0" y="0"/>
                  </a:lnTo>
                  <a:close/>
                  <a:moveTo>
                    <a:pt x="420" y="120"/>
                  </a:moveTo>
                  <a:cubicBezTo>
                    <a:pt x="508" y="120"/>
                    <a:pt x="580" y="192"/>
                    <a:pt x="580" y="280"/>
                  </a:cubicBezTo>
                  <a:cubicBezTo>
                    <a:pt x="580" y="368"/>
                    <a:pt x="508" y="440"/>
                    <a:pt x="420" y="440"/>
                  </a:cubicBezTo>
                  <a:cubicBezTo>
                    <a:pt x="332" y="440"/>
                    <a:pt x="260" y="368"/>
                    <a:pt x="260" y="280"/>
                  </a:cubicBezTo>
                  <a:cubicBezTo>
                    <a:pt x="260" y="192"/>
                    <a:pt x="332" y="120"/>
                    <a:pt x="420" y="120"/>
                  </a:cubicBezTo>
                  <a:close/>
                  <a:moveTo>
                    <a:pt x="680" y="659"/>
                  </a:moveTo>
                  <a:cubicBezTo>
                    <a:pt x="663" y="787"/>
                    <a:pt x="663" y="787"/>
                    <a:pt x="663" y="787"/>
                  </a:cubicBezTo>
                  <a:cubicBezTo>
                    <a:pt x="662" y="794"/>
                    <a:pt x="656" y="800"/>
                    <a:pt x="648" y="800"/>
                  </a:cubicBezTo>
                  <a:cubicBezTo>
                    <a:pt x="192" y="800"/>
                    <a:pt x="192" y="800"/>
                    <a:pt x="192" y="800"/>
                  </a:cubicBezTo>
                  <a:cubicBezTo>
                    <a:pt x="184" y="800"/>
                    <a:pt x="178" y="794"/>
                    <a:pt x="177" y="787"/>
                  </a:cubicBezTo>
                  <a:cubicBezTo>
                    <a:pt x="160" y="659"/>
                    <a:pt x="160" y="659"/>
                    <a:pt x="160" y="659"/>
                  </a:cubicBezTo>
                  <a:cubicBezTo>
                    <a:pt x="153" y="562"/>
                    <a:pt x="230" y="480"/>
                    <a:pt x="327" y="480"/>
                  </a:cubicBezTo>
                  <a:cubicBezTo>
                    <a:pt x="327" y="480"/>
                    <a:pt x="327" y="480"/>
                    <a:pt x="327" y="480"/>
                  </a:cubicBezTo>
                  <a:cubicBezTo>
                    <a:pt x="351" y="491"/>
                    <a:pt x="351" y="491"/>
                    <a:pt x="351" y="491"/>
                  </a:cubicBezTo>
                  <a:cubicBezTo>
                    <a:pt x="395" y="511"/>
                    <a:pt x="445" y="511"/>
                    <a:pt x="489" y="49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610" y="480"/>
                    <a:pt x="687" y="562"/>
                    <a:pt x="680" y="659"/>
                  </a:cubicBezTo>
                  <a:close/>
                  <a:moveTo>
                    <a:pt x="1360" y="620"/>
                  </a:moveTo>
                  <a:cubicBezTo>
                    <a:pt x="1360" y="631"/>
                    <a:pt x="1351" y="640"/>
                    <a:pt x="1340" y="640"/>
                  </a:cubicBezTo>
                  <a:cubicBezTo>
                    <a:pt x="940" y="640"/>
                    <a:pt x="940" y="640"/>
                    <a:pt x="940" y="640"/>
                  </a:cubicBezTo>
                  <a:cubicBezTo>
                    <a:pt x="929" y="640"/>
                    <a:pt x="920" y="631"/>
                    <a:pt x="920" y="620"/>
                  </a:cubicBezTo>
                  <a:cubicBezTo>
                    <a:pt x="920" y="580"/>
                    <a:pt x="920" y="580"/>
                    <a:pt x="920" y="580"/>
                  </a:cubicBezTo>
                  <a:cubicBezTo>
                    <a:pt x="920" y="569"/>
                    <a:pt x="929" y="560"/>
                    <a:pt x="9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51" y="560"/>
                    <a:pt x="1360" y="569"/>
                    <a:pt x="1360" y="580"/>
                  </a:cubicBezTo>
                  <a:lnTo>
                    <a:pt x="1360" y="620"/>
                  </a:lnTo>
                  <a:close/>
                  <a:moveTo>
                    <a:pt x="1360" y="460"/>
                  </a:moveTo>
                  <a:cubicBezTo>
                    <a:pt x="1360" y="471"/>
                    <a:pt x="1351" y="480"/>
                    <a:pt x="1340" y="480"/>
                  </a:cubicBezTo>
                  <a:cubicBezTo>
                    <a:pt x="940" y="480"/>
                    <a:pt x="940" y="480"/>
                    <a:pt x="940" y="480"/>
                  </a:cubicBezTo>
                  <a:cubicBezTo>
                    <a:pt x="929" y="480"/>
                    <a:pt x="920" y="471"/>
                    <a:pt x="920" y="460"/>
                  </a:cubicBezTo>
                  <a:cubicBezTo>
                    <a:pt x="920" y="420"/>
                    <a:pt x="920" y="420"/>
                    <a:pt x="920" y="420"/>
                  </a:cubicBezTo>
                  <a:cubicBezTo>
                    <a:pt x="920" y="409"/>
                    <a:pt x="929" y="400"/>
                    <a:pt x="940" y="400"/>
                  </a:cubicBezTo>
                  <a:cubicBezTo>
                    <a:pt x="1340" y="400"/>
                    <a:pt x="1340" y="400"/>
                    <a:pt x="1340" y="400"/>
                  </a:cubicBezTo>
                  <a:cubicBezTo>
                    <a:pt x="1351" y="400"/>
                    <a:pt x="1360" y="409"/>
                    <a:pt x="1360" y="420"/>
                  </a:cubicBezTo>
                  <a:lnTo>
                    <a:pt x="1360" y="460"/>
                  </a:lnTo>
                  <a:close/>
                  <a:moveTo>
                    <a:pt x="1360" y="259"/>
                  </a:moveTo>
                  <a:cubicBezTo>
                    <a:pt x="1360" y="270"/>
                    <a:pt x="1351" y="279"/>
                    <a:pt x="1340" y="279"/>
                  </a:cubicBezTo>
                  <a:cubicBezTo>
                    <a:pt x="940" y="279"/>
                    <a:pt x="940" y="279"/>
                    <a:pt x="940" y="279"/>
                  </a:cubicBezTo>
                  <a:cubicBezTo>
                    <a:pt x="929" y="279"/>
                    <a:pt x="920" y="270"/>
                    <a:pt x="920" y="25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08"/>
                    <a:pt x="929" y="199"/>
                    <a:pt x="940" y="199"/>
                  </a:cubicBezTo>
                  <a:cubicBezTo>
                    <a:pt x="1340" y="199"/>
                    <a:pt x="1340" y="199"/>
                    <a:pt x="1340" y="199"/>
                  </a:cubicBezTo>
                  <a:cubicBezTo>
                    <a:pt x="1351" y="199"/>
                    <a:pt x="1360" y="208"/>
                    <a:pt x="1360" y="219"/>
                  </a:cubicBezTo>
                  <a:lnTo>
                    <a:pt x="1360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95" name="Gerader Verbinder 94"/>
          <p:cNvCxnSpPr/>
          <p:nvPr/>
        </p:nvCxnSpPr>
        <p:spPr>
          <a:xfrm>
            <a:off x="4188332" y="2391645"/>
            <a:ext cx="437957" cy="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>
            <a:off x="4640405" y="1911443"/>
            <a:ext cx="0" cy="102235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platzhalter 44"/>
          <p:cNvSpPr>
            <a:spLocks noGrp="1"/>
          </p:cNvSpPr>
          <p:nvPr>
            <p:ph type="body" sz="quarter" idx="31" hasCustomPrompt="1"/>
          </p:nvPr>
        </p:nvSpPr>
        <p:spPr>
          <a:xfrm>
            <a:off x="4885377" y="2076543"/>
            <a:ext cx="6611297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98" name="Textplatzhalter 44"/>
          <p:cNvSpPr>
            <a:spLocks noGrp="1"/>
          </p:cNvSpPr>
          <p:nvPr>
            <p:ph type="body" sz="quarter" idx="32" hasCustomPrompt="1"/>
          </p:nvPr>
        </p:nvSpPr>
        <p:spPr>
          <a:xfrm>
            <a:off x="4885377" y="2546330"/>
            <a:ext cx="6611297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>
                <a:tab pos="717550" algn="l"/>
              </a:tabLst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E-Mail:	Vorname.Name@dscsag.com</a:t>
            </a:r>
          </a:p>
          <a:p>
            <a:r>
              <a:rPr lang="de-DE" dirty="0"/>
              <a:t>Tel:	+49 721 9774-xxx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2773679" y="4896085"/>
            <a:ext cx="760508" cy="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ildplatzhalter 50"/>
          <p:cNvSpPr>
            <a:spLocks noGrp="1"/>
          </p:cNvSpPr>
          <p:nvPr>
            <p:ph type="pic" sz="quarter" idx="34" hasCustomPrompt="1"/>
          </p:nvPr>
        </p:nvSpPr>
        <p:spPr>
          <a:xfrm>
            <a:off x="657713" y="3713104"/>
            <a:ext cx="2220614" cy="222033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35" hasCustomPrompt="1"/>
          </p:nvPr>
        </p:nvSpPr>
        <p:spPr>
          <a:xfrm>
            <a:off x="4885377" y="4295233"/>
            <a:ext cx="6611297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Vorname, Nachname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3650122" y="4729767"/>
            <a:ext cx="422275" cy="334962"/>
            <a:chOff x="3650122" y="4729767"/>
            <a:chExt cx="422275" cy="334962"/>
          </a:xfrm>
          <a:solidFill>
            <a:schemeClr val="tx2"/>
          </a:solidFill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650122" y="4729767"/>
              <a:ext cx="422275" cy="55562"/>
            </a:xfrm>
            <a:custGeom>
              <a:avLst/>
              <a:gdLst>
                <a:gd name="T0" fmla="*/ 1520 w 1520"/>
                <a:gd name="T1" fmla="*/ 200 h 200"/>
                <a:gd name="T2" fmla="*/ 0 w 1520"/>
                <a:gd name="T3" fmla="*/ 200 h 200"/>
                <a:gd name="T4" fmla="*/ 0 w 1520"/>
                <a:gd name="T5" fmla="*/ 84 h 200"/>
                <a:gd name="T6" fmla="*/ 84 w 1520"/>
                <a:gd name="T7" fmla="*/ 0 h 200"/>
                <a:gd name="T8" fmla="*/ 1436 w 1520"/>
                <a:gd name="T9" fmla="*/ 0 h 200"/>
                <a:gd name="T10" fmla="*/ 1520 w 1520"/>
                <a:gd name="T11" fmla="*/ 84 h 200"/>
                <a:gd name="T12" fmla="*/ 1520 w 1520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0" h="200">
                  <a:moveTo>
                    <a:pt x="152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436" y="0"/>
                    <a:pt x="1436" y="0"/>
                    <a:pt x="1436" y="0"/>
                  </a:cubicBezTo>
                  <a:cubicBezTo>
                    <a:pt x="1482" y="0"/>
                    <a:pt x="1520" y="38"/>
                    <a:pt x="1520" y="84"/>
                  </a:cubicBezTo>
                  <a:lnTo>
                    <a:pt x="152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3650122" y="4807554"/>
              <a:ext cx="422275" cy="257175"/>
            </a:xfrm>
            <a:custGeom>
              <a:avLst/>
              <a:gdLst>
                <a:gd name="T0" fmla="*/ 0 w 1520"/>
                <a:gd name="T1" fmla="*/ 0 h 920"/>
                <a:gd name="T2" fmla="*/ 0 w 1520"/>
                <a:gd name="T3" fmla="*/ 836 h 920"/>
                <a:gd name="T4" fmla="*/ 84 w 1520"/>
                <a:gd name="T5" fmla="*/ 920 h 920"/>
                <a:gd name="T6" fmla="*/ 1436 w 1520"/>
                <a:gd name="T7" fmla="*/ 920 h 920"/>
                <a:gd name="T8" fmla="*/ 1520 w 1520"/>
                <a:gd name="T9" fmla="*/ 836 h 920"/>
                <a:gd name="T10" fmla="*/ 1520 w 1520"/>
                <a:gd name="T11" fmla="*/ 0 h 920"/>
                <a:gd name="T12" fmla="*/ 0 w 1520"/>
                <a:gd name="T13" fmla="*/ 0 h 920"/>
                <a:gd name="T14" fmla="*/ 420 w 1520"/>
                <a:gd name="T15" fmla="*/ 120 h 920"/>
                <a:gd name="T16" fmla="*/ 580 w 1520"/>
                <a:gd name="T17" fmla="*/ 280 h 920"/>
                <a:gd name="T18" fmla="*/ 420 w 1520"/>
                <a:gd name="T19" fmla="*/ 440 h 920"/>
                <a:gd name="T20" fmla="*/ 260 w 1520"/>
                <a:gd name="T21" fmla="*/ 280 h 920"/>
                <a:gd name="T22" fmla="*/ 420 w 1520"/>
                <a:gd name="T23" fmla="*/ 120 h 920"/>
                <a:gd name="T24" fmla="*/ 680 w 1520"/>
                <a:gd name="T25" fmla="*/ 659 h 920"/>
                <a:gd name="T26" fmla="*/ 663 w 1520"/>
                <a:gd name="T27" fmla="*/ 787 h 920"/>
                <a:gd name="T28" fmla="*/ 648 w 1520"/>
                <a:gd name="T29" fmla="*/ 800 h 920"/>
                <a:gd name="T30" fmla="*/ 192 w 1520"/>
                <a:gd name="T31" fmla="*/ 800 h 920"/>
                <a:gd name="T32" fmla="*/ 177 w 1520"/>
                <a:gd name="T33" fmla="*/ 787 h 920"/>
                <a:gd name="T34" fmla="*/ 160 w 1520"/>
                <a:gd name="T35" fmla="*/ 659 h 920"/>
                <a:gd name="T36" fmla="*/ 327 w 1520"/>
                <a:gd name="T37" fmla="*/ 480 h 920"/>
                <a:gd name="T38" fmla="*/ 327 w 1520"/>
                <a:gd name="T39" fmla="*/ 480 h 920"/>
                <a:gd name="T40" fmla="*/ 351 w 1520"/>
                <a:gd name="T41" fmla="*/ 491 h 920"/>
                <a:gd name="T42" fmla="*/ 489 w 1520"/>
                <a:gd name="T43" fmla="*/ 491 h 920"/>
                <a:gd name="T44" fmla="*/ 513 w 1520"/>
                <a:gd name="T45" fmla="*/ 480 h 920"/>
                <a:gd name="T46" fmla="*/ 513 w 1520"/>
                <a:gd name="T47" fmla="*/ 480 h 920"/>
                <a:gd name="T48" fmla="*/ 680 w 1520"/>
                <a:gd name="T49" fmla="*/ 659 h 920"/>
                <a:gd name="T50" fmla="*/ 1360 w 1520"/>
                <a:gd name="T51" fmla="*/ 620 h 920"/>
                <a:gd name="T52" fmla="*/ 1340 w 1520"/>
                <a:gd name="T53" fmla="*/ 640 h 920"/>
                <a:gd name="T54" fmla="*/ 940 w 1520"/>
                <a:gd name="T55" fmla="*/ 640 h 920"/>
                <a:gd name="T56" fmla="*/ 920 w 1520"/>
                <a:gd name="T57" fmla="*/ 620 h 920"/>
                <a:gd name="T58" fmla="*/ 920 w 1520"/>
                <a:gd name="T59" fmla="*/ 580 h 920"/>
                <a:gd name="T60" fmla="*/ 940 w 1520"/>
                <a:gd name="T61" fmla="*/ 560 h 920"/>
                <a:gd name="T62" fmla="*/ 1340 w 1520"/>
                <a:gd name="T63" fmla="*/ 560 h 920"/>
                <a:gd name="T64" fmla="*/ 1360 w 1520"/>
                <a:gd name="T65" fmla="*/ 580 h 920"/>
                <a:gd name="T66" fmla="*/ 1360 w 1520"/>
                <a:gd name="T67" fmla="*/ 620 h 920"/>
                <a:gd name="T68" fmla="*/ 1360 w 1520"/>
                <a:gd name="T69" fmla="*/ 460 h 920"/>
                <a:gd name="T70" fmla="*/ 1340 w 1520"/>
                <a:gd name="T71" fmla="*/ 480 h 920"/>
                <a:gd name="T72" fmla="*/ 940 w 1520"/>
                <a:gd name="T73" fmla="*/ 480 h 920"/>
                <a:gd name="T74" fmla="*/ 920 w 1520"/>
                <a:gd name="T75" fmla="*/ 460 h 920"/>
                <a:gd name="T76" fmla="*/ 920 w 1520"/>
                <a:gd name="T77" fmla="*/ 420 h 920"/>
                <a:gd name="T78" fmla="*/ 940 w 1520"/>
                <a:gd name="T79" fmla="*/ 400 h 920"/>
                <a:gd name="T80" fmla="*/ 1340 w 1520"/>
                <a:gd name="T81" fmla="*/ 400 h 920"/>
                <a:gd name="T82" fmla="*/ 1360 w 1520"/>
                <a:gd name="T83" fmla="*/ 420 h 920"/>
                <a:gd name="T84" fmla="*/ 1360 w 1520"/>
                <a:gd name="T85" fmla="*/ 460 h 920"/>
                <a:gd name="T86" fmla="*/ 1360 w 1520"/>
                <a:gd name="T87" fmla="*/ 259 h 920"/>
                <a:gd name="T88" fmla="*/ 1340 w 1520"/>
                <a:gd name="T89" fmla="*/ 279 h 920"/>
                <a:gd name="T90" fmla="*/ 940 w 1520"/>
                <a:gd name="T91" fmla="*/ 279 h 920"/>
                <a:gd name="T92" fmla="*/ 920 w 1520"/>
                <a:gd name="T93" fmla="*/ 259 h 920"/>
                <a:gd name="T94" fmla="*/ 920 w 1520"/>
                <a:gd name="T95" fmla="*/ 219 h 920"/>
                <a:gd name="T96" fmla="*/ 940 w 1520"/>
                <a:gd name="T97" fmla="*/ 199 h 920"/>
                <a:gd name="T98" fmla="*/ 1340 w 1520"/>
                <a:gd name="T99" fmla="*/ 199 h 920"/>
                <a:gd name="T100" fmla="*/ 1360 w 1520"/>
                <a:gd name="T101" fmla="*/ 219 h 920"/>
                <a:gd name="T102" fmla="*/ 1360 w 1520"/>
                <a:gd name="T103" fmla="*/ 259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0" h="920">
                  <a:moveTo>
                    <a:pt x="0" y="0"/>
                  </a:moveTo>
                  <a:cubicBezTo>
                    <a:pt x="0" y="836"/>
                    <a:pt x="0" y="836"/>
                    <a:pt x="0" y="836"/>
                  </a:cubicBezTo>
                  <a:cubicBezTo>
                    <a:pt x="0" y="882"/>
                    <a:pt x="38" y="920"/>
                    <a:pt x="84" y="920"/>
                  </a:cubicBezTo>
                  <a:cubicBezTo>
                    <a:pt x="1436" y="920"/>
                    <a:pt x="1436" y="920"/>
                    <a:pt x="1436" y="920"/>
                  </a:cubicBezTo>
                  <a:cubicBezTo>
                    <a:pt x="1482" y="920"/>
                    <a:pt x="1520" y="882"/>
                    <a:pt x="1520" y="836"/>
                  </a:cubicBezTo>
                  <a:cubicBezTo>
                    <a:pt x="1520" y="0"/>
                    <a:pt x="1520" y="0"/>
                    <a:pt x="1520" y="0"/>
                  </a:cubicBezTo>
                  <a:lnTo>
                    <a:pt x="0" y="0"/>
                  </a:lnTo>
                  <a:close/>
                  <a:moveTo>
                    <a:pt x="420" y="120"/>
                  </a:moveTo>
                  <a:cubicBezTo>
                    <a:pt x="508" y="120"/>
                    <a:pt x="580" y="192"/>
                    <a:pt x="580" y="280"/>
                  </a:cubicBezTo>
                  <a:cubicBezTo>
                    <a:pt x="580" y="368"/>
                    <a:pt x="508" y="440"/>
                    <a:pt x="420" y="440"/>
                  </a:cubicBezTo>
                  <a:cubicBezTo>
                    <a:pt x="332" y="440"/>
                    <a:pt x="260" y="368"/>
                    <a:pt x="260" y="280"/>
                  </a:cubicBezTo>
                  <a:cubicBezTo>
                    <a:pt x="260" y="192"/>
                    <a:pt x="332" y="120"/>
                    <a:pt x="420" y="120"/>
                  </a:cubicBezTo>
                  <a:close/>
                  <a:moveTo>
                    <a:pt x="680" y="659"/>
                  </a:moveTo>
                  <a:cubicBezTo>
                    <a:pt x="663" y="787"/>
                    <a:pt x="663" y="787"/>
                    <a:pt x="663" y="787"/>
                  </a:cubicBezTo>
                  <a:cubicBezTo>
                    <a:pt x="662" y="794"/>
                    <a:pt x="656" y="800"/>
                    <a:pt x="648" y="800"/>
                  </a:cubicBezTo>
                  <a:cubicBezTo>
                    <a:pt x="192" y="800"/>
                    <a:pt x="192" y="800"/>
                    <a:pt x="192" y="800"/>
                  </a:cubicBezTo>
                  <a:cubicBezTo>
                    <a:pt x="184" y="800"/>
                    <a:pt x="178" y="794"/>
                    <a:pt x="177" y="787"/>
                  </a:cubicBezTo>
                  <a:cubicBezTo>
                    <a:pt x="160" y="659"/>
                    <a:pt x="160" y="659"/>
                    <a:pt x="160" y="659"/>
                  </a:cubicBezTo>
                  <a:cubicBezTo>
                    <a:pt x="153" y="562"/>
                    <a:pt x="230" y="480"/>
                    <a:pt x="327" y="480"/>
                  </a:cubicBezTo>
                  <a:cubicBezTo>
                    <a:pt x="327" y="480"/>
                    <a:pt x="327" y="480"/>
                    <a:pt x="327" y="480"/>
                  </a:cubicBezTo>
                  <a:cubicBezTo>
                    <a:pt x="351" y="491"/>
                    <a:pt x="351" y="491"/>
                    <a:pt x="351" y="491"/>
                  </a:cubicBezTo>
                  <a:cubicBezTo>
                    <a:pt x="395" y="511"/>
                    <a:pt x="445" y="511"/>
                    <a:pt x="489" y="491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513" y="480"/>
                    <a:pt x="513" y="480"/>
                    <a:pt x="513" y="480"/>
                  </a:cubicBezTo>
                  <a:cubicBezTo>
                    <a:pt x="610" y="480"/>
                    <a:pt x="687" y="562"/>
                    <a:pt x="680" y="659"/>
                  </a:cubicBezTo>
                  <a:close/>
                  <a:moveTo>
                    <a:pt x="1360" y="620"/>
                  </a:moveTo>
                  <a:cubicBezTo>
                    <a:pt x="1360" y="631"/>
                    <a:pt x="1351" y="640"/>
                    <a:pt x="1340" y="640"/>
                  </a:cubicBezTo>
                  <a:cubicBezTo>
                    <a:pt x="940" y="640"/>
                    <a:pt x="940" y="640"/>
                    <a:pt x="940" y="640"/>
                  </a:cubicBezTo>
                  <a:cubicBezTo>
                    <a:pt x="929" y="640"/>
                    <a:pt x="920" y="631"/>
                    <a:pt x="920" y="620"/>
                  </a:cubicBezTo>
                  <a:cubicBezTo>
                    <a:pt x="920" y="580"/>
                    <a:pt x="920" y="580"/>
                    <a:pt x="920" y="580"/>
                  </a:cubicBezTo>
                  <a:cubicBezTo>
                    <a:pt x="920" y="569"/>
                    <a:pt x="929" y="560"/>
                    <a:pt x="940" y="560"/>
                  </a:cubicBezTo>
                  <a:cubicBezTo>
                    <a:pt x="1340" y="560"/>
                    <a:pt x="1340" y="560"/>
                    <a:pt x="1340" y="560"/>
                  </a:cubicBezTo>
                  <a:cubicBezTo>
                    <a:pt x="1351" y="560"/>
                    <a:pt x="1360" y="569"/>
                    <a:pt x="1360" y="580"/>
                  </a:cubicBezTo>
                  <a:lnTo>
                    <a:pt x="1360" y="620"/>
                  </a:lnTo>
                  <a:close/>
                  <a:moveTo>
                    <a:pt x="1360" y="460"/>
                  </a:moveTo>
                  <a:cubicBezTo>
                    <a:pt x="1360" y="471"/>
                    <a:pt x="1351" y="480"/>
                    <a:pt x="1340" y="480"/>
                  </a:cubicBezTo>
                  <a:cubicBezTo>
                    <a:pt x="940" y="480"/>
                    <a:pt x="940" y="480"/>
                    <a:pt x="940" y="480"/>
                  </a:cubicBezTo>
                  <a:cubicBezTo>
                    <a:pt x="929" y="480"/>
                    <a:pt x="920" y="471"/>
                    <a:pt x="920" y="460"/>
                  </a:cubicBezTo>
                  <a:cubicBezTo>
                    <a:pt x="920" y="420"/>
                    <a:pt x="920" y="420"/>
                    <a:pt x="920" y="420"/>
                  </a:cubicBezTo>
                  <a:cubicBezTo>
                    <a:pt x="920" y="409"/>
                    <a:pt x="929" y="400"/>
                    <a:pt x="940" y="400"/>
                  </a:cubicBezTo>
                  <a:cubicBezTo>
                    <a:pt x="1340" y="400"/>
                    <a:pt x="1340" y="400"/>
                    <a:pt x="1340" y="400"/>
                  </a:cubicBezTo>
                  <a:cubicBezTo>
                    <a:pt x="1351" y="400"/>
                    <a:pt x="1360" y="409"/>
                    <a:pt x="1360" y="420"/>
                  </a:cubicBezTo>
                  <a:lnTo>
                    <a:pt x="1360" y="460"/>
                  </a:lnTo>
                  <a:close/>
                  <a:moveTo>
                    <a:pt x="1360" y="259"/>
                  </a:moveTo>
                  <a:cubicBezTo>
                    <a:pt x="1360" y="270"/>
                    <a:pt x="1351" y="279"/>
                    <a:pt x="1340" y="279"/>
                  </a:cubicBezTo>
                  <a:cubicBezTo>
                    <a:pt x="940" y="279"/>
                    <a:pt x="940" y="279"/>
                    <a:pt x="940" y="279"/>
                  </a:cubicBezTo>
                  <a:cubicBezTo>
                    <a:pt x="929" y="279"/>
                    <a:pt x="920" y="270"/>
                    <a:pt x="920" y="259"/>
                  </a:cubicBezTo>
                  <a:cubicBezTo>
                    <a:pt x="920" y="219"/>
                    <a:pt x="920" y="219"/>
                    <a:pt x="920" y="219"/>
                  </a:cubicBezTo>
                  <a:cubicBezTo>
                    <a:pt x="920" y="208"/>
                    <a:pt x="929" y="199"/>
                    <a:pt x="940" y="199"/>
                  </a:cubicBezTo>
                  <a:cubicBezTo>
                    <a:pt x="1340" y="199"/>
                    <a:pt x="1340" y="199"/>
                    <a:pt x="1340" y="199"/>
                  </a:cubicBezTo>
                  <a:cubicBezTo>
                    <a:pt x="1351" y="199"/>
                    <a:pt x="1360" y="208"/>
                    <a:pt x="1360" y="219"/>
                  </a:cubicBezTo>
                  <a:lnTo>
                    <a:pt x="1360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Gerader Verbinder 47"/>
          <p:cNvCxnSpPr/>
          <p:nvPr/>
        </p:nvCxnSpPr>
        <p:spPr>
          <a:xfrm>
            <a:off x="4188332" y="4896085"/>
            <a:ext cx="437957" cy="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>
            <a:off x="4640405" y="4415883"/>
            <a:ext cx="0" cy="1022350"/>
          </a:xfrm>
          <a:prstGeom prst="line">
            <a:avLst/>
          </a:prstGeom>
          <a:ln w="28575" cap="sq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platzhalter 44"/>
          <p:cNvSpPr>
            <a:spLocks noGrp="1"/>
          </p:cNvSpPr>
          <p:nvPr>
            <p:ph type="body" sz="quarter" idx="36" hasCustomPrompt="1"/>
          </p:nvPr>
        </p:nvSpPr>
        <p:spPr>
          <a:xfrm>
            <a:off x="4885377" y="4580983"/>
            <a:ext cx="6611297" cy="262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4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51" name="Textplatzhalter 44"/>
          <p:cNvSpPr>
            <a:spLocks noGrp="1"/>
          </p:cNvSpPr>
          <p:nvPr>
            <p:ph type="body" sz="quarter" idx="37" hasCustomPrompt="1"/>
          </p:nvPr>
        </p:nvSpPr>
        <p:spPr>
          <a:xfrm>
            <a:off x="4885377" y="5050770"/>
            <a:ext cx="6611297" cy="4308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>
                <a:tab pos="717550" algn="l"/>
              </a:tabLst>
              <a:defRPr lang="de-DE" sz="1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E-Mail:	Vorname.Name@dscsag.com</a:t>
            </a:r>
          </a:p>
          <a:p>
            <a:r>
              <a:rPr lang="de-DE" dirty="0"/>
              <a:t>Tel:	+49 721 9774-xxx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E9998CA-4DDC-8F38-C861-8AF215B75A23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94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0"/>
          <p:cNvSpPr>
            <a:spLocks noGrp="1"/>
          </p:cNvSpPr>
          <p:nvPr>
            <p:ph type="pic" sz="quarter" idx="19" hasCustomPrompt="1"/>
          </p:nvPr>
        </p:nvSpPr>
        <p:spPr>
          <a:xfrm>
            <a:off x="5196000" y="869867"/>
            <a:ext cx="1800000" cy="1800000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br>
              <a:rPr lang="de-DE" dirty="0"/>
            </a:br>
            <a:r>
              <a:rPr lang="de-DE" dirty="0"/>
              <a:t>           </a:t>
            </a:r>
            <a:br>
              <a:rPr lang="de-DE" dirty="0"/>
            </a:br>
            <a:r>
              <a:rPr lang="de-DE" dirty="0"/>
              <a:t>passendes Icon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066FCD-93A4-4459-A321-B7779466CB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3068638"/>
            <a:ext cx="10801350" cy="2952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e-DE" dirty="0"/>
              <a:t>Kurzes Statement, knackige Aussage,</a:t>
            </a:r>
            <a:br>
              <a:rPr lang="de-DE" dirty="0"/>
            </a:br>
            <a:r>
              <a:rPr lang="de-DE" dirty="0"/>
              <a:t>Fragestellung oder Überleitung</a:t>
            </a:r>
            <a:br>
              <a:rPr lang="de-DE" dirty="0"/>
            </a:br>
            <a:r>
              <a:rPr lang="de-DE" dirty="0"/>
              <a:t>mit Hervorhebungen</a:t>
            </a:r>
            <a:br>
              <a:rPr lang="de-DE" dirty="0"/>
            </a:br>
            <a:r>
              <a:rPr lang="de-DE" dirty="0"/>
              <a:t>Arial | </a:t>
            </a:r>
            <a:r>
              <a:rPr lang="de-DE" dirty="0" err="1"/>
              <a:t>Textgrau</a:t>
            </a:r>
            <a:r>
              <a:rPr lang="de-DE" dirty="0"/>
              <a:t> 2</a:t>
            </a:r>
          </a:p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A8918E3-BAB5-BC67-B44F-4209373BDD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2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Take-aways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6CD32C12-49CA-2E89-FF91-ED0F27E8284E}"/>
              </a:ext>
            </a:extLst>
          </p:cNvPr>
          <p:cNvSpPr txBox="1"/>
          <p:nvPr/>
        </p:nvSpPr>
        <p:spPr>
          <a:xfrm>
            <a:off x="695325" y="455839"/>
            <a:ext cx="363647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KEY-TAKEAWAYS</a:t>
            </a:r>
          </a:p>
        </p:txBody>
      </p:sp>
      <p:sp>
        <p:nvSpPr>
          <p:cNvPr id="50" name="Textplatzhalter 44">
            <a:extLst>
              <a:ext uri="{FF2B5EF4-FFF2-40B4-BE49-F238E27FC236}">
                <a16:creationId xmlns:a16="http://schemas.microsoft.com/office/drawing/2014/main" id="{26A3F306-EC13-D306-AE48-AF3D4CDAF9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8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Titel der Präsentation einfügen, 18 PT, Hellgrau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721228A-B93A-2ED7-2694-04A254247F0B}"/>
              </a:ext>
            </a:extLst>
          </p:cNvPr>
          <p:cNvGrpSpPr/>
          <p:nvPr/>
        </p:nvGrpSpPr>
        <p:grpSpPr>
          <a:xfrm>
            <a:off x="4974652" y="1915079"/>
            <a:ext cx="7217348" cy="4967953"/>
            <a:chOff x="4974652" y="1915080"/>
            <a:chExt cx="7180980" cy="4942920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0257D33D-6459-041B-E00C-68CE900CE087}"/>
                </a:ext>
              </a:extLst>
            </p:cNvPr>
            <p:cNvSpPr/>
            <p:nvPr userDrawn="1"/>
          </p:nvSpPr>
          <p:spPr>
            <a:xfrm>
              <a:off x="4974652" y="1915080"/>
              <a:ext cx="7180980" cy="4942920"/>
            </a:xfrm>
            <a:custGeom>
              <a:avLst/>
              <a:gdLst>
                <a:gd name="connsiteX0" fmla="*/ 1478644 w 7180980"/>
                <a:gd name="connsiteY0" fmla="*/ 0 h 4942920"/>
                <a:gd name="connsiteX1" fmla="*/ 7180980 w 7180980"/>
                <a:gd name="connsiteY1" fmla="*/ 0 h 4942920"/>
                <a:gd name="connsiteX2" fmla="*/ 7180980 w 7180980"/>
                <a:gd name="connsiteY2" fmla="*/ 4942920 h 4942920"/>
                <a:gd name="connsiteX3" fmla="*/ 0 w 7180980"/>
                <a:gd name="connsiteY3" fmla="*/ 4942920 h 49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0980" h="4942920">
                  <a:moveTo>
                    <a:pt x="1478644" y="0"/>
                  </a:moveTo>
                  <a:lnTo>
                    <a:pt x="7180980" y="0"/>
                  </a:lnTo>
                  <a:lnTo>
                    <a:pt x="7180980" y="4942920"/>
                  </a:lnTo>
                  <a:lnTo>
                    <a:pt x="0" y="4942920"/>
                  </a:lnTo>
                  <a:close/>
                </a:path>
              </a:pathLst>
            </a:custGeom>
            <a:solidFill>
              <a:srgbClr val="E9EBEC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38DF07C-1929-2FDE-B63B-AB0B0D56586E}"/>
                </a:ext>
              </a:extLst>
            </p:cNvPr>
            <p:cNvSpPr/>
            <p:nvPr userDrawn="1"/>
          </p:nvSpPr>
          <p:spPr>
            <a:xfrm>
              <a:off x="5408468" y="1915080"/>
              <a:ext cx="6747164" cy="4942920"/>
            </a:xfrm>
            <a:custGeom>
              <a:avLst/>
              <a:gdLst>
                <a:gd name="connsiteX0" fmla="*/ 1478644 w 6747164"/>
                <a:gd name="connsiteY0" fmla="*/ 0 h 4942920"/>
                <a:gd name="connsiteX1" fmla="*/ 6747164 w 6747164"/>
                <a:gd name="connsiteY1" fmla="*/ 0 h 4942920"/>
                <a:gd name="connsiteX2" fmla="*/ 6747164 w 6747164"/>
                <a:gd name="connsiteY2" fmla="*/ 4942920 h 4942920"/>
                <a:gd name="connsiteX3" fmla="*/ 0 w 6747164"/>
                <a:gd name="connsiteY3" fmla="*/ 4942920 h 49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7164" h="4942920">
                  <a:moveTo>
                    <a:pt x="1478644" y="0"/>
                  </a:moveTo>
                  <a:lnTo>
                    <a:pt x="6747164" y="0"/>
                  </a:lnTo>
                  <a:lnTo>
                    <a:pt x="6747164" y="4942920"/>
                  </a:lnTo>
                  <a:lnTo>
                    <a:pt x="0" y="4942920"/>
                  </a:lnTo>
                  <a:close/>
                </a:path>
              </a:pathLst>
            </a:custGeom>
            <a:solidFill>
              <a:srgbClr val="E9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C5C2DB-2B61-A229-AFA9-A8842BC589B7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36E4270-944C-CAFE-28F5-2903B28A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DDDD2EF-46EB-DBB3-1886-BA9E471B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Bildplatzhalter 50">
            <a:extLst>
              <a:ext uri="{FF2B5EF4-FFF2-40B4-BE49-F238E27FC236}">
                <a16:creationId xmlns:a16="http://schemas.microsoft.com/office/drawing/2014/main" id="{1DBD7061-739B-3F49-DAAB-6642363FDB5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84132" y="3537012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13" name="Textplatzhalter 44">
            <a:extLst>
              <a:ext uri="{FF2B5EF4-FFF2-40B4-BE49-F238E27FC236}">
                <a16:creationId xmlns:a16="http://schemas.microsoft.com/office/drawing/2014/main" id="{D4A40578-6427-3FE5-9F0B-40725DAC43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17081" y="358906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14" name="Textplatzhalter 44">
            <a:extLst>
              <a:ext uri="{FF2B5EF4-FFF2-40B4-BE49-F238E27FC236}">
                <a16:creationId xmlns:a16="http://schemas.microsoft.com/office/drawing/2014/main" id="{8FE281BA-E98C-4F17-3D06-46124D3543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17081" y="387481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15" name="Textplatzhalter 44">
            <a:extLst>
              <a:ext uri="{FF2B5EF4-FFF2-40B4-BE49-F238E27FC236}">
                <a16:creationId xmlns:a16="http://schemas.microsoft.com/office/drawing/2014/main" id="{FA54D89D-EED0-F9D0-78FB-B60BDA18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7080" y="416056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16" name="Bildplatzhalter 50">
            <a:extLst>
              <a:ext uri="{FF2B5EF4-FFF2-40B4-BE49-F238E27FC236}">
                <a16:creationId xmlns:a16="http://schemas.microsoft.com/office/drawing/2014/main" id="{CAD6FF0E-17EA-1ADB-8903-5CD773A89F3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74875" y="2475528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17" name="Textplatzhalter 44">
            <a:extLst>
              <a:ext uri="{FF2B5EF4-FFF2-40B4-BE49-F238E27FC236}">
                <a16:creationId xmlns:a16="http://schemas.microsoft.com/office/drawing/2014/main" id="{59BEB6ED-E85E-B4F9-3A86-6422E074DB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07824" y="252758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18" name="Textplatzhalter 44">
            <a:extLst>
              <a:ext uri="{FF2B5EF4-FFF2-40B4-BE49-F238E27FC236}">
                <a16:creationId xmlns:a16="http://schemas.microsoft.com/office/drawing/2014/main" id="{3B092C69-A950-7F37-36F0-AAB66C8438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7824" y="281333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19" name="Textplatzhalter 44">
            <a:extLst>
              <a:ext uri="{FF2B5EF4-FFF2-40B4-BE49-F238E27FC236}">
                <a16:creationId xmlns:a16="http://schemas.microsoft.com/office/drawing/2014/main" id="{A0A2D283-625A-37C4-3765-EB9374968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07823" y="309908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20" name="Bildplatzhalter 50">
            <a:extLst>
              <a:ext uri="{FF2B5EF4-FFF2-40B4-BE49-F238E27FC236}">
                <a16:creationId xmlns:a16="http://schemas.microsoft.com/office/drawing/2014/main" id="{6E62BED1-0FB2-4632-D906-4CD5A09864B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86560" y="4598496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21" name="Textplatzhalter 44">
            <a:extLst>
              <a:ext uri="{FF2B5EF4-FFF2-40B4-BE49-F238E27FC236}">
                <a16:creationId xmlns:a16="http://schemas.microsoft.com/office/drawing/2014/main" id="{F3999079-EE20-C081-8FE7-7AF493B666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9509" y="465055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22" name="Textplatzhalter 44">
            <a:extLst>
              <a:ext uri="{FF2B5EF4-FFF2-40B4-BE49-F238E27FC236}">
                <a16:creationId xmlns:a16="http://schemas.microsoft.com/office/drawing/2014/main" id="{F1F485E9-5F81-090D-0052-7D21A3B724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19509" y="493630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23" name="Textplatzhalter 44">
            <a:extLst>
              <a:ext uri="{FF2B5EF4-FFF2-40B4-BE49-F238E27FC236}">
                <a16:creationId xmlns:a16="http://schemas.microsoft.com/office/drawing/2014/main" id="{EC495F19-62F5-1C9C-7C7F-9CA99BA293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19508" y="522205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213B865-538B-40F3-C628-5CF2AA70D219}"/>
              </a:ext>
            </a:extLst>
          </p:cNvPr>
          <p:cNvSpPr txBox="1"/>
          <p:nvPr/>
        </p:nvSpPr>
        <p:spPr>
          <a:xfrm>
            <a:off x="6096000" y="6432128"/>
            <a:ext cx="5400675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7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8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www.dscsag.com | info@dscsag.com | DSC Software AG | Am Sandfeld 17 | </a:t>
            </a:r>
            <a:r>
              <a:rPr kumimoji="0" lang="de-DE" sz="880" b="0" i="0" u="none" strike="noStrike" kern="1200" cap="none" spc="-3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76149</a:t>
            </a:r>
            <a:r>
              <a:rPr kumimoji="0" lang="de-DE" sz="88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Karlsruhe | Germany</a:t>
            </a:r>
          </a:p>
        </p:txBody>
      </p:sp>
      <p:sp>
        <p:nvSpPr>
          <p:cNvPr id="55" name="Textplatzhalter 28">
            <a:extLst>
              <a:ext uri="{FF2B5EF4-FFF2-40B4-BE49-F238E27FC236}">
                <a16:creationId xmlns:a16="http://schemas.microsoft.com/office/drawing/2014/main" id="{2E840F2B-F6F9-D6DE-631C-A948EE93778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43472" y="1968591"/>
            <a:ext cx="3313112" cy="3456384"/>
          </a:xfrm>
        </p:spPr>
        <p:txBody>
          <a:bodyPr anchor="ctr" anchorCtr="0"/>
          <a:lstStyle>
            <a:lvl1pPr>
              <a:spcAft>
                <a:spcPts val="2400"/>
              </a:spcAft>
              <a:defRPr/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5B93C8-C8DC-3ADD-B093-84663E9E9C74}"/>
              </a:ext>
            </a:extLst>
          </p:cNvPr>
          <p:cNvSpPr txBox="1"/>
          <p:nvPr/>
        </p:nvSpPr>
        <p:spPr>
          <a:xfrm>
            <a:off x="8307823" y="2065674"/>
            <a:ext cx="28196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Wir sind für Sie da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2B7A27-7720-8E61-8E11-C48AF9FE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2811334"/>
            <a:ext cx="406508" cy="4108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A249348-5493-1DB2-3307-292F1813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3473322"/>
            <a:ext cx="406508" cy="4108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58774B-6D88-22C8-06E8-AF8ABA3F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4125785"/>
            <a:ext cx="406508" cy="410834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8957435-5CA3-5102-6F31-10B6BB780575}"/>
              </a:ext>
            </a:extLst>
          </p:cNvPr>
          <p:cNvGrpSpPr/>
          <p:nvPr/>
        </p:nvGrpSpPr>
        <p:grpSpPr>
          <a:xfrm>
            <a:off x="6095999" y="1449388"/>
            <a:ext cx="1040082" cy="1040082"/>
            <a:chOff x="6096000" y="1449388"/>
            <a:chExt cx="1040082" cy="1040082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ADB0368-9D10-DA7E-5CF3-7D3DC83A0C1D}"/>
                </a:ext>
              </a:extLst>
            </p:cNvPr>
            <p:cNvSpPr/>
            <p:nvPr userDrawn="1"/>
          </p:nvSpPr>
          <p:spPr>
            <a:xfrm>
              <a:off x="6384032" y="1628800"/>
              <a:ext cx="468052" cy="67895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21BF0DC-9BB5-AADB-0373-5D75A5655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1449388"/>
              <a:ext cx="1040082" cy="1040082"/>
            </a:xfrm>
            <a:prstGeom prst="rect">
              <a:avLst/>
            </a:prstGeom>
          </p:spPr>
        </p:pic>
      </p:grp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4A2DD66A-72EF-79B0-0927-24C375620F7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12305057" y="3136106"/>
            <a:ext cx="1153369" cy="585788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DE Version!</a:t>
            </a:r>
          </a:p>
        </p:txBody>
      </p:sp>
    </p:spTree>
    <p:extLst>
      <p:ext uri="{BB962C8B-B14F-4D97-AF65-F5344CB8AC3E}">
        <p14:creationId xmlns:p14="http://schemas.microsoft.com/office/powerpoint/2010/main" val="3793123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Takeaways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44">
            <a:extLst>
              <a:ext uri="{FF2B5EF4-FFF2-40B4-BE49-F238E27FC236}">
                <a16:creationId xmlns:a16="http://schemas.microsoft.com/office/drawing/2014/main" id="{26A3F306-EC13-D306-AE48-AF3D4CDAF9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8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i="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Titel der Präsentation einfügen, 18 PT, Hellgrau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721228A-B93A-2ED7-2694-04A254247F0B}"/>
              </a:ext>
            </a:extLst>
          </p:cNvPr>
          <p:cNvGrpSpPr/>
          <p:nvPr/>
        </p:nvGrpSpPr>
        <p:grpSpPr>
          <a:xfrm>
            <a:off x="4974652" y="1915079"/>
            <a:ext cx="7217348" cy="4967953"/>
            <a:chOff x="4974652" y="1915080"/>
            <a:chExt cx="7180980" cy="4942920"/>
          </a:xfrm>
        </p:grpSpPr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0257D33D-6459-041B-E00C-68CE900CE087}"/>
                </a:ext>
              </a:extLst>
            </p:cNvPr>
            <p:cNvSpPr/>
            <p:nvPr userDrawn="1"/>
          </p:nvSpPr>
          <p:spPr>
            <a:xfrm>
              <a:off x="4974652" y="1915080"/>
              <a:ext cx="7180980" cy="4942920"/>
            </a:xfrm>
            <a:custGeom>
              <a:avLst/>
              <a:gdLst>
                <a:gd name="connsiteX0" fmla="*/ 1478644 w 7180980"/>
                <a:gd name="connsiteY0" fmla="*/ 0 h 4942920"/>
                <a:gd name="connsiteX1" fmla="*/ 7180980 w 7180980"/>
                <a:gd name="connsiteY1" fmla="*/ 0 h 4942920"/>
                <a:gd name="connsiteX2" fmla="*/ 7180980 w 7180980"/>
                <a:gd name="connsiteY2" fmla="*/ 4942920 h 4942920"/>
                <a:gd name="connsiteX3" fmla="*/ 0 w 7180980"/>
                <a:gd name="connsiteY3" fmla="*/ 4942920 h 49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0980" h="4942920">
                  <a:moveTo>
                    <a:pt x="1478644" y="0"/>
                  </a:moveTo>
                  <a:lnTo>
                    <a:pt x="7180980" y="0"/>
                  </a:lnTo>
                  <a:lnTo>
                    <a:pt x="7180980" y="4942920"/>
                  </a:lnTo>
                  <a:lnTo>
                    <a:pt x="0" y="4942920"/>
                  </a:lnTo>
                  <a:close/>
                </a:path>
              </a:pathLst>
            </a:custGeom>
            <a:solidFill>
              <a:srgbClr val="E9EBEC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38DF07C-1929-2FDE-B63B-AB0B0D56586E}"/>
                </a:ext>
              </a:extLst>
            </p:cNvPr>
            <p:cNvSpPr/>
            <p:nvPr userDrawn="1"/>
          </p:nvSpPr>
          <p:spPr>
            <a:xfrm>
              <a:off x="5408468" y="1915080"/>
              <a:ext cx="6747164" cy="4942920"/>
            </a:xfrm>
            <a:custGeom>
              <a:avLst/>
              <a:gdLst>
                <a:gd name="connsiteX0" fmla="*/ 1478644 w 6747164"/>
                <a:gd name="connsiteY0" fmla="*/ 0 h 4942920"/>
                <a:gd name="connsiteX1" fmla="*/ 6747164 w 6747164"/>
                <a:gd name="connsiteY1" fmla="*/ 0 h 4942920"/>
                <a:gd name="connsiteX2" fmla="*/ 6747164 w 6747164"/>
                <a:gd name="connsiteY2" fmla="*/ 4942920 h 4942920"/>
                <a:gd name="connsiteX3" fmla="*/ 0 w 6747164"/>
                <a:gd name="connsiteY3" fmla="*/ 4942920 h 49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7164" h="4942920">
                  <a:moveTo>
                    <a:pt x="1478644" y="0"/>
                  </a:moveTo>
                  <a:lnTo>
                    <a:pt x="6747164" y="0"/>
                  </a:lnTo>
                  <a:lnTo>
                    <a:pt x="6747164" y="4942920"/>
                  </a:lnTo>
                  <a:lnTo>
                    <a:pt x="0" y="4942920"/>
                  </a:lnTo>
                  <a:close/>
                </a:path>
              </a:pathLst>
            </a:custGeom>
            <a:solidFill>
              <a:srgbClr val="E9EB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C5C2DB-2B61-A229-AFA9-A8842BC589B7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36E4270-944C-CAFE-28F5-2903B28A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DDDD2EF-46EB-DBB3-1886-BA9E471B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Bildplatzhalter 50">
            <a:extLst>
              <a:ext uri="{FF2B5EF4-FFF2-40B4-BE49-F238E27FC236}">
                <a16:creationId xmlns:a16="http://schemas.microsoft.com/office/drawing/2014/main" id="{1DBD7061-739B-3F49-DAAB-6642363FDB5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84132" y="3537012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13" name="Textplatzhalter 44">
            <a:extLst>
              <a:ext uri="{FF2B5EF4-FFF2-40B4-BE49-F238E27FC236}">
                <a16:creationId xmlns:a16="http://schemas.microsoft.com/office/drawing/2014/main" id="{D4A40578-6427-3FE5-9F0B-40725DAC43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17081" y="358906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14" name="Textplatzhalter 44">
            <a:extLst>
              <a:ext uri="{FF2B5EF4-FFF2-40B4-BE49-F238E27FC236}">
                <a16:creationId xmlns:a16="http://schemas.microsoft.com/office/drawing/2014/main" id="{8FE281BA-E98C-4F17-3D06-46124D3543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17081" y="387481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15" name="Textplatzhalter 44">
            <a:extLst>
              <a:ext uri="{FF2B5EF4-FFF2-40B4-BE49-F238E27FC236}">
                <a16:creationId xmlns:a16="http://schemas.microsoft.com/office/drawing/2014/main" id="{FA54D89D-EED0-F9D0-78FB-B60BDA18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17080" y="4160568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16" name="Bildplatzhalter 50">
            <a:extLst>
              <a:ext uri="{FF2B5EF4-FFF2-40B4-BE49-F238E27FC236}">
                <a16:creationId xmlns:a16="http://schemas.microsoft.com/office/drawing/2014/main" id="{CAD6FF0E-17EA-1ADB-8903-5CD773A89F3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74875" y="2475528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17" name="Textplatzhalter 44">
            <a:extLst>
              <a:ext uri="{FF2B5EF4-FFF2-40B4-BE49-F238E27FC236}">
                <a16:creationId xmlns:a16="http://schemas.microsoft.com/office/drawing/2014/main" id="{59BEB6ED-E85E-B4F9-3A86-6422E074DB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07824" y="252758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18" name="Textplatzhalter 44">
            <a:extLst>
              <a:ext uri="{FF2B5EF4-FFF2-40B4-BE49-F238E27FC236}">
                <a16:creationId xmlns:a16="http://schemas.microsoft.com/office/drawing/2014/main" id="{3B092C69-A950-7F37-36F0-AAB66C8438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07824" y="281333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19" name="Textplatzhalter 44">
            <a:extLst>
              <a:ext uri="{FF2B5EF4-FFF2-40B4-BE49-F238E27FC236}">
                <a16:creationId xmlns:a16="http://schemas.microsoft.com/office/drawing/2014/main" id="{A0A2D283-625A-37C4-3765-EB9374968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07823" y="3099084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20" name="Bildplatzhalter 50">
            <a:extLst>
              <a:ext uri="{FF2B5EF4-FFF2-40B4-BE49-F238E27FC236}">
                <a16:creationId xmlns:a16="http://schemas.microsoft.com/office/drawing/2014/main" id="{6E62BED1-0FB2-4632-D906-4CD5A09864B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86560" y="4598496"/>
            <a:ext cx="937787" cy="9376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500" baseline="0">
                <a:solidFill>
                  <a:srgbClr val="C41230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</a:t>
            </a:r>
          </a:p>
        </p:txBody>
      </p:sp>
      <p:sp>
        <p:nvSpPr>
          <p:cNvPr id="21" name="Textplatzhalter 44">
            <a:extLst>
              <a:ext uri="{FF2B5EF4-FFF2-40B4-BE49-F238E27FC236}">
                <a16:creationId xmlns:a16="http://schemas.microsoft.com/office/drawing/2014/main" id="{F3999079-EE20-C081-8FE7-7AF493B666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9509" y="465055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Vorname Nachname</a:t>
            </a:r>
          </a:p>
        </p:txBody>
      </p:sp>
      <p:sp>
        <p:nvSpPr>
          <p:cNvPr id="22" name="Textplatzhalter 44">
            <a:extLst>
              <a:ext uri="{FF2B5EF4-FFF2-40B4-BE49-F238E27FC236}">
                <a16:creationId xmlns:a16="http://schemas.microsoft.com/office/drawing/2014/main" id="{F1F485E9-5F81-090D-0052-7D21A3B724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19509" y="493630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Projektrolle</a:t>
            </a:r>
          </a:p>
        </p:txBody>
      </p:sp>
      <p:sp>
        <p:nvSpPr>
          <p:cNvPr id="23" name="Textplatzhalter 44">
            <a:extLst>
              <a:ext uri="{FF2B5EF4-FFF2-40B4-BE49-F238E27FC236}">
                <a16:creationId xmlns:a16="http://schemas.microsoft.com/office/drawing/2014/main" id="{EC495F19-62F5-1C9C-7C7F-9CA99BA293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19508" y="5222052"/>
            <a:ext cx="2758795" cy="2620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1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E-Mail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213B865-538B-40F3-C628-5CF2AA70D219}"/>
              </a:ext>
            </a:extLst>
          </p:cNvPr>
          <p:cNvSpPr txBox="1"/>
          <p:nvPr/>
        </p:nvSpPr>
        <p:spPr>
          <a:xfrm>
            <a:off x="6096000" y="6432128"/>
            <a:ext cx="5400675" cy="22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70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8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www.dscsag.com | info@dscsag.com | DSC Software AG | Am Sandfeld 17 | </a:t>
            </a:r>
            <a:r>
              <a:rPr kumimoji="0" lang="de-DE" sz="880" b="0" i="0" u="none" strike="noStrike" kern="1200" cap="none" spc="-3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76149</a:t>
            </a:r>
            <a:r>
              <a:rPr kumimoji="0" lang="de-DE" sz="88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Karlsruhe | Germany</a:t>
            </a:r>
          </a:p>
        </p:txBody>
      </p:sp>
      <p:sp>
        <p:nvSpPr>
          <p:cNvPr id="55" name="Textplatzhalter 28">
            <a:extLst>
              <a:ext uri="{FF2B5EF4-FFF2-40B4-BE49-F238E27FC236}">
                <a16:creationId xmlns:a16="http://schemas.microsoft.com/office/drawing/2014/main" id="{2E840F2B-F6F9-D6DE-631C-A948EE93778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43472" y="1968591"/>
            <a:ext cx="3313112" cy="3456384"/>
          </a:xfrm>
        </p:spPr>
        <p:txBody>
          <a:bodyPr anchor="ctr" anchorCtr="0"/>
          <a:lstStyle>
            <a:lvl1pPr>
              <a:spcAft>
                <a:spcPts val="2400"/>
              </a:spcAft>
              <a:defRPr/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380A3E-CF1B-4455-6BAA-AE7F3636BBEB}"/>
              </a:ext>
            </a:extLst>
          </p:cNvPr>
          <p:cNvSpPr txBox="1"/>
          <p:nvPr/>
        </p:nvSpPr>
        <p:spPr>
          <a:xfrm>
            <a:off x="8307823" y="2065674"/>
            <a:ext cx="28196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We are at your side</a:t>
            </a:r>
            <a:endParaRPr lang="de-DE" sz="1400" b="1" dirty="0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391A92-AD1E-8661-92B2-070B9F65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2811334"/>
            <a:ext cx="406508" cy="4108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8D4057-87AB-1B09-D681-0CC67148C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3473322"/>
            <a:ext cx="406508" cy="4108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65B5CE-A488-3102-940B-091BEEF9A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110" y="4125785"/>
            <a:ext cx="406508" cy="410834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4968E25-AA9A-2E32-9C33-05A21B5444AA}"/>
              </a:ext>
            </a:extLst>
          </p:cNvPr>
          <p:cNvGrpSpPr/>
          <p:nvPr/>
        </p:nvGrpSpPr>
        <p:grpSpPr>
          <a:xfrm>
            <a:off x="6095999" y="1449388"/>
            <a:ext cx="1040082" cy="1040082"/>
            <a:chOff x="6096000" y="1449388"/>
            <a:chExt cx="1040082" cy="1040082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19E517F5-CFB2-C116-ABB2-047B1AFF8736}"/>
                </a:ext>
              </a:extLst>
            </p:cNvPr>
            <p:cNvSpPr/>
            <p:nvPr userDrawn="1"/>
          </p:nvSpPr>
          <p:spPr>
            <a:xfrm>
              <a:off x="6384032" y="1628800"/>
              <a:ext cx="468052" cy="67895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6AA0D941-7590-AB69-6AE1-6FB6A8DA3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1449388"/>
              <a:ext cx="1040082" cy="1040082"/>
            </a:xfrm>
            <a:prstGeom prst="rect">
              <a:avLst/>
            </a:prstGeom>
          </p:spPr>
        </p:pic>
      </p:grp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DE5E6E65-4CC3-A189-1A89-BEBBE8E45CDD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12330794" y="2843212"/>
            <a:ext cx="1261381" cy="585788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EN Version!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D2FD38-03AF-BF6B-7A38-E66347980C11}"/>
              </a:ext>
            </a:extLst>
          </p:cNvPr>
          <p:cNvSpPr txBox="1"/>
          <p:nvPr/>
        </p:nvSpPr>
        <p:spPr>
          <a:xfrm>
            <a:off x="695325" y="455839"/>
            <a:ext cx="363647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859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E9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00B4EF5-2F20-5A4F-26A7-DEFC62F5595F}"/>
              </a:ext>
            </a:extLst>
          </p:cNvPr>
          <p:cNvSpPr/>
          <p:nvPr/>
        </p:nvSpPr>
        <p:spPr>
          <a:xfrm>
            <a:off x="0" y="0"/>
            <a:ext cx="12192000" cy="6864770"/>
          </a:xfrm>
          <a:prstGeom prst="rect">
            <a:avLst/>
          </a:prstGeom>
          <a:solidFill>
            <a:srgbClr val="E9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HelveticaNeueLT Std Lt" panose="020B0403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6832600" y="3151906"/>
            <a:ext cx="4559282" cy="3712864"/>
            <a:chOff x="1742" y="1784"/>
            <a:chExt cx="2564" cy="2088"/>
          </a:xfrm>
          <a:solidFill>
            <a:schemeClr val="bg2">
              <a:alpha val="50000"/>
            </a:schemeClr>
          </a:solidFill>
        </p:grpSpPr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1742" y="2272"/>
              <a:ext cx="999" cy="1136"/>
            </a:xfrm>
            <a:custGeom>
              <a:avLst/>
              <a:gdLst>
                <a:gd name="T0" fmla="*/ 685 w 689"/>
                <a:gd name="T1" fmla="*/ 585 h 783"/>
                <a:gd name="T2" fmla="*/ 459 w 689"/>
                <a:gd name="T3" fmla="*/ 93 h 783"/>
                <a:gd name="T4" fmla="*/ 231 w 689"/>
                <a:gd name="T5" fmla="*/ 93 h 783"/>
                <a:gd name="T6" fmla="*/ 5 w 689"/>
                <a:gd name="T7" fmla="*/ 585 h 783"/>
                <a:gd name="T8" fmla="*/ 5 w 689"/>
                <a:gd name="T9" fmla="*/ 585 h 783"/>
                <a:gd name="T10" fmla="*/ 345 w 689"/>
                <a:gd name="T11" fmla="*/ 783 h 783"/>
                <a:gd name="T12" fmla="*/ 685 w 689"/>
                <a:gd name="T13" fmla="*/ 585 h 783"/>
                <a:gd name="T14" fmla="*/ 154 w 689"/>
                <a:gd name="T15" fmla="*/ 543 h 783"/>
                <a:gd name="T16" fmla="*/ 345 w 689"/>
                <a:gd name="T17" fmla="*/ 150 h 783"/>
                <a:gd name="T18" fmla="*/ 536 w 689"/>
                <a:gd name="T19" fmla="*/ 543 h 783"/>
                <a:gd name="T20" fmla="*/ 154 w 689"/>
                <a:gd name="T21" fmla="*/ 54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9" h="783">
                  <a:moveTo>
                    <a:pt x="685" y="585"/>
                  </a:moveTo>
                  <a:cubicBezTo>
                    <a:pt x="685" y="542"/>
                    <a:pt x="689" y="549"/>
                    <a:pt x="459" y="93"/>
                  </a:cubicBezTo>
                  <a:cubicBezTo>
                    <a:pt x="412" y="0"/>
                    <a:pt x="278" y="0"/>
                    <a:pt x="231" y="93"/>
                  </a:cubicBezTo>
                  <a:cubicBezTo>
                    <a:pt x="0" y="553"/>
                    <a:pt x="5" y="543"/>
                    <a:pt x="5" y="585"/>
                  </a:cubicBezTo>
                  <a:cubicBezTo>
                    <a:pt x="5" y="585"/>
                    <a:pt x="5" y="585"/>
                    <a:pt x="5" y="585"/>
                  </a:cubicBezTo>
                  <a:cubicBezTo>
                    <a:pt x="5" y="701"/>
                    <a:pt x="157" y="783"/>
                    <a:pt x="345" y="783"/>
                  </a:cubicBezTo>
                  <a:cubicBezTo>
                    <a:pt x="533" y="783"/>
                    <a:pt x="685" y="701"/>
                    <a:pt x="685" y="585"/>
                  </a:cubicBezTo>
                  <a:close/>
                  <a:moveTo>
                    <a:pt x="154" y="543"/>
                  </a:moveTo>
                  <a:cubicBezTo>
                    <a:pt x="345" y="150"/>
                    <a:pt x="345" y="150"/>
                    <a:pt x="345" y="150"/>
                  </a:cubicBezTo>
                  <a:cubicBezTo>
                    <a:pt x="536" y="543"/>
                    <a:pt x="536" y="543"/>
                    <a:pt x="536" y="543"/>
                  </a:cubicBezTo>
                  <a:lnTo>
                    <a:pt x="154" y="5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13"/>
            <p:cNvSpPr>
              <a:spLocks noEditPoints="1"/>
            </p:cNvSpPr>
            <p:nvPr/>
          </p:nvSpPr>
          <p:spPr bwMode="auto">
            <a:xfrm>
              <a:off x="3307" y="2272"/>
              <a:ext cx="999" cy="1136"/>
            </a:xfrm>
            <a:custGeom>
              <a:avLst/>
              <a:gdLst>
                <a:gd name="T0" fmla="*/ 685 w 689"/>
                <a:gd name="T1" fmla="*/ 585 h 783"/>
                <a:gd name="T2" fmla="*/ 459 w 689"/>
                <a:gd name="T3" fmla="*/ 93 h 783"/>
                <a:gd name="T4" fmla="*/ 231 w 689"/>
                <a:gd name="T5" fmla="*/ 93 h 783"/>
                <a:gd name="T6" fmla="*/ 5 w 689"/>
                <a:gd name="T7" fmla="*/ 585 h 783"/>
                <a:gd name="T8" fmla="*/ 5 w 689"/>
                <a:gd name="T9" fmla="*/ 585 h 783"/>
                <a:gd name="T10" fmla="*/ 345 w 689"/>
                <a:gd name="T11" fmla="*/ 783 h 783"/>
                <a:gd name="T12" fmla="*/ 685 w 689"/>
                <a:gd name="T13" fmla="*/ 585 h 783"/>
                <a:gd name="T14" fmla="*/ 154 w 689"/>
                <a:gd name="T15" fmla="*/ 543 h 783"/>
                <a:gd name="T16" fmla="*/ 345 w 689"/>
                <a:gd name="T17" fmla="*/ 150 h 783"/>
                <a:gd name="T18" fmla="*/ 536 w 689"/>
                <a:gd name="T19" fmla="*/ 543 h 783"/>
                <a:gd name="T20" fmla="*/ 154 w 689"/>
                <a:gd name="T21" fmla="*/ 54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9" h="783">
                  <a:moveTo>
                    <a:pt x="685" y="585"/>
                  </a:moveTo>
                  <a:cubicBezTo>
                    <a:pt x="685" y="542"/>
                    <a:pt x="689" y="549"/>
                    <a:pt x="459" y="93"/>
                  </a:cubicBezTo>
                  <a:cubicBezTo>
                    <a:pt x="412" y="0"/>
                    <a:pt x="278" y="0"/>
                    <a:pt x="231" y="93"/>
                  </a:cubicBezTo>
                  <a:cubicBezTo>
                    <a:pt x="0" y="553"/>
                    <a:pt x="5" y="543"/>
                    <a:pt x="5" y="585"/>
                  </a:cubicBezTo>
                  <a:cubicBezTo>
                    <a:pt x="5" y="585"/>
                    <a:pt x="5" y="585"/>
                    <a:pt x="5" y="585"/>
                  </a:cubicBezTo>
                  <a:cubicBezTo>
                    <a:pt x="5" y="701"/>
                    <a:pt x="157" y="783"/>
                    <a:pt x="345" y="783"/>
                  </a:cubicBezTo>
                  <a:cubicBezTo>
                    <a:pt x="533" y="783"/>
                    <a:pt x="685" y="701"/>
                    <a:pt x="685" y="585"/>
                  </a:cubicBezTo>
                  <a:close/>
                  <a:moveTo>
                    <a:pt x="154" y="543"/>
                  </a:moveTo>
                  <a:cubicBezTo>
                    <a:pt x="345" y="150"/>
                    <a:pt x="345" y="150"/>
                    <a:pt x="345" y="150"/>
                  </a:cubicBezTo>
                  <a:cubicBezTo>
                    <a:pt x="536" y="543"/>
                    <a:pt x="536" y="543"/>
                    <a:pt x="536" y="543"/>
                  </a:cubicBezTo>
                  <a:lnTo>
                    <a:pt x="154" y="5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2155" y="1784"/>
              <a:ext cx="1740" cy="2088"/>
            </a:xfrm>
            <a:custGeom>
              <a:avLst/>
              <a:gdLst>
                <a:gd name="T0" fmla="*/ 1160 w 1200"/>
                <a:gd name="T1" fmla="*/ 1240 h 1440"/>
                <a:gd name="T2" fmla="*/ 680 w 1200"/>
                <a:gd name="T3" fmla="*/ 1240 h 1440"/>
                <a:gd name="T4" fmla="*/ 680 w 1200"/>
                <a:gd name="T5" fmla="*/ 383 h 1440"/>
                <a:gd name="T6" fmla="*/ 796 w 1200"/>
                <a:gd name="T7" fmla="*/ 240 h 1440"/>
                <a:gd name="T8" fmla="*/ 1120 w 1200"/>
                <a:gd name="T9" fmla="*/ 240 h 1440"/>
                <a:gd name="T10" fmla="*/ 1160 w 1200"/>
                <a:gd name="T11" fmla="*/ 200 h 1440"/>
                <a:gd name="T12" fmla="*/ 1160 w 1200"/>
                <a:gd name="T13" fmla="*/ 120 h 1440"/>
                <a:gd name="T14" fmla="*/ 1120 w 1200"/>
                <a:gd name="T15" fmla="*/ 80 h 1440"/>
                <a:gd name="T16" fmla="*/ 760 w 1200"/>
                <a:gd name="T17" fmla="*/ 80 h 1440"/>
                <a:gd name="T18" fmla="*/ 600 w 1200"/>
                <a:gd name="T19" fmla="*/ 0 h 1440"/>
                <a:gd name="T20" fmla="*/ 440 w 1200"/>
                <a:gd name="T21" fmla="*/ 80 h 1440"/>
                <a:gd name="T22" fmla="*/ 80 w 1200"/>
                <a:gd name="T23" fmla="*/ 80 h 1440"/>
                <a:gd name="T24" fmla="*/ 40 w 1200"/>
                <a:gd name="T25" fmla="*/ 120 h 1440"/>
                <a:gd name="T26" fmla="*/ 40 w 1200"/>
                <a:gd name="T27" fmla="*/ 200 h 1440"/>
                <a:gd name="T28" fmla="*/ 80 w 1200"/>
                <a:gd name="T29" fmla="*/ 240 h 1440"/>
                <a:gd name="T30" fmla="*/ 404 w 1200"/>
                <a:gd name="T31" fmla="*/ 240 h 1440"/>
                <a:gd name="T32" fmla="*/ 520 w 1200"/>
                <a:gd name="T33" fmla="*/ 383 h 1440"/>
                <a:gd name="T34" fmla="*/ 520 w 1200"/>
                <a:gd name="T35" fmla="*/ 1240 h 1440"/>
                <a:gd name="T36" fmla="*/ 40 w 1200"/>
                <a:gd name="T37" fmla="*/ 1240 h 1440"/>
                <a:gd name="T38" fmla="*/ 0 w 1200"/>
                <a:gd name="T39" fmla="*/ 1280 h 1440"/>
                <a:gd name="T40" fmla="*/ 0 w 1200"/>
                <a:gd name="T41" fmla="*/ 1400 h 1440"/>
                <a:gd name="T42" fmla="*/ 40 w 1200"/>
                <a:gd name="T43" fmla="*/ 1440 h 1440"/>
                <a:gd name="T44" fmla="*/ 1160 w 1200"/>
                <a:gd name="T45" fmla="*/ 1440 h 1440"/>
                <a:gd name="T46" fmla="*/ 1200 w 1200"/>
                <a:gd name="T47" fmla="*/ 1400 h 1440"/>
                <a:gd name="T48" fmla="*/ 1200 w 1200"/>
                <a:gd name="T49" fmla="*/ 1280 h 1440"/>
                <a:gd name="T50" fmla="*/ 1160 w 1200"/>
                <a:gd name="T51" fmla="*/ 12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0" h="1440">
                  <a:moveTo>
                    <a:pt x="1160" y="1240"/>
                  </a:moveTo>
                  <a:cubicBezTo>
                    <a:pt x="680" y="1240"/>
                    <a:pt x="680" y="1240"/>
                    <a:pt x="680" y="1240"/>
                  </a:cubicBezTo>
                  <a:cubicBezTo>
                    <a:pt x="680" y="383"/>
                    <a:pt x="680" y="383"/>
                    <a:pt x="680" y="383"/>
                  </a:cubicBezTo>
                  <a:cubicBezTo>
                    <a:pt x="739" y="358"/>
                    <a:pt x="783" y="305"/>
                    <a:pt x="796" y="240"/>
                  </a:cubicBezTo>
                  <a:cubicBezTo>
                    <a:pt x="1120" y="240"/>
                    <a:pt x="1120" y="240"/>
                    <a:pt x="1120" y="240"/>
                  </a:cubicBezTo>
                  <a:cubicBezTo>
                    <a:pt x="1142" y="240"/>
                    <a:pt x="1160" y="222"/>
                    <a:pt x="1160" y="200"/>
                  </a:cubicBezTo>
                  <a:cubicBezTo>
                    <a:pt x="1160" y="120"/>
                    <a:pt x="1160" y="120"/>
                    <a:pt x="1160" y="120"/>
                  </a:cubicBezTo>
                  <a:cubicBezTo>
                    <a:pt x="1160" y="98"/>
                    <a:pt x="1142" y="80"/>
                    <a:pt x="1120" y="80"/>
                  </a:cubicBezTo>
                  <a:cubicBezTo>
                    <a:pt x="760" y="80"/>
                    <a:pt x="760" y="80"/>
                    <a:pt x="760" y="80"/>
                  </a:cubicBezTo>
                  <a:cubicBezTo>
                    <a:pt x="724" y="32"/>
                    <a:pt x="665" y="0"/>
                    <a:pt x="600" y="0"/>
                  </a:cubicBezTo>
                  <a:cubicBezTo>
                    <a:pt x="535" y="0"/>
                    <a:pt x="477" y="32"/>
                    <a:pt x="44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58" y="80"/>
                    <a:pt x="40" y="98"/>
                    <a:pt x="40" y="12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22"/>
                    <a:pt x="58" y="240"/>
                    <a:pt x="80" y="240"/>
                  </a:cubicBezTo>
                  <a:cubicBezTo>
                    <a:pt x="404" y="240"/>
                    <a:pt x="404" y="240"/>
                    <a:pt x="404" y="240"/>
                  </a:cubicBezTo>
                  <a:cubicBezTo>
                    <a:pt x="417" y="305"/>
                    <a:pt x="461" y="358"/>
                    <a:pt x="520" y="383"/>
                  </a:cubicBezTo>
                  <a:cubicBezTo>
                    <a:pt x="520" y="1240"/>
                    <a:pt x="520" y="1240"/>
                    <a:pt x="520" y="1240"/>
                  </a:cubicBezTo>
                  <a:cubicBezTo>
                    <a:pt x="40" y="1240"/>
                    <a:pt x="40" y="1240"/>
                    <a:pt x="40" y="1240"/>
                  </a:cubicBezTo>
                  <a:cubicBezTo>
                    <a:pt x="18" y="1240"/>
                    <a:pt x="0" y="1258"/>
                    <a:pt x="0" y="1280"/>
                  </a:cubicBezTo>
                  <a:cubicBezTo>
                    <a:pt x="0" y="1400"/>
                    <a:pt x="0" y="1400"/>
                    <a:pt x="0" y="1400"/>
                  </a:cubicBezTo>
                  <a:cubicBezTo>
                    <a:pt x="0" y="1422"/>
                    <a:pt x="18" y="1440"/>
                    <a:pt x="40" y="1440"/>
                  </a:cubicBezTo>
                  <a:cubicBezTo>
                    <a:pt x="1160" y="1440"/>
                    <a:pt x="1160" y="1440"/>
                    <a:pt x="1160" y="1440"/>
                  </a:cubicBezTo>
                  <a:cubicBezTo>
                    <a:pt x="1182" y="1440"/>
                    <a:pt x="1200" y="1422"/>
                    <a:pt x="1200" y="1400"/>
                  </a:cubicBezTo>
                  <a:cubicBezTo>
                    <a:pt x="1200" y="1280"/>
                    <a:pt x="1200" y="1280"/>
                    <a:pt x="1200" y="1280"/>
                  </a:cubicBezTo>
                  <a:cubicBezTo>
                    <a:pt x="1200" y="1258"/>
                    <a:pt x="1182" y="1240"/>
                    <a:pt x="1160" y="1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853C9D4-DD83-43E0-8CC6-DAAA8A3D7A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49388"/>
            <a:ext cx="10801350" cy="457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Zweite Ebene</a:t>
            </a:r>
          </a:p>
          <a:p>
            <a:pPr marL="0" marR="0" lvl="2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Dritte Ebene</a:t>
            </a:r>
          </a:p>
          <a:p>
            <a:pPr marL="0" marR="0" lvl="3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Vierte Ebene</a:t>
            </a:r>
          </a:p>
          <a:p>
            <a:pPr marL="0" marR="0" lvl="4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Fünfte Ebene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C29BD2F-9AAC-4410-A483-73BF1E4C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AD566E0-5760-D0EE-D489-5E4029BA7144}"/>
              </a:ext>
            </a:extLst>
          </p:cNvPr>
          <p:cNvGrpSpPr/>
          <p:nvPr/>
        </p:nvGrpSpPr>
        <p:grpSpPr>
          <a:xfrm>
            <a:off x="11207755" y="3164840"/>
            <a:ext cx="994877" cy="3693160"/>
            <a:chOff x="11207755" y="3164840"/>
            <a:chExt cx="994877" cy="3693160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2D9AB53D-6A86-697E-4475-B41BD8DD5E99}"/>
                </a:ext>
              </a:extLst>
            </p:cNvPr>
            <p:cNvSpPr/>
            <p:nvPr userDrawn="1"/>
          </p:nvSpPr>
          <p:spPr>
            <a:xfrm rot="5400000" flipH="1" flipV="1">
              <a:off x="9858614" y="4513981"/>
              <a:ext cx="3693160" cy="994877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B8E8B0D0-EA39-17E3-02D5-EA8259AC6D5F}"/>
                </a:ext>
              </a:extLst>
            </p:cNvPr>
            <p:cNvSpPr/>
            <p:nvPr userDrawn="1"/>
          </p:nvSpPr>
          <p:spPr>
            <a:xfrm rot="5400000" flipH="1" flipV="1">
              <a:off x="10612555" y="5273236"/>
              <a:ext cx="2499359" cy="670165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CA35E0F-6FD3-34D9-F467-03AC9F9ACA8B}"/>
                </a:ext>
              </a:extLst>
            </p:cNvPr>
            <p:cNvGrpSpPr/>
            <p:nvPr userDrawn="1"/>
          </p:nvGrpSpPr>
          <p:grpSpPr>
            <a:xfrm>
              <a:off x="11813626" y="6447187"/>
              <a:ext cx="225387" cy="224431"/>
              <a:chOff x="10581440" y="6404727"/>
              <a:chExt cx="225387" cy="224431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6805412A-C792-6699-132F-2E5A32ADF3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39EC216C-5B3C-A05B-257F-C3BB615ECC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04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- Thema / Unterthema">
    <p:bg>
      <p:bgPr>
        <a:gradFill>
          <a:gsLst>
            <a:gs pos="97000">
              <a:srgbClr val="939BA1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A8EF93B-4831-1CC7-4C57-B99090D6B7D1}"/>
              </a:ext>
            </a:extLst>
          </p:cNvPr>
          <p:cNvGrpSpPr/>
          <p:nvPr/>
        </p:nvGrpSpPr>
        <p:grpSpPr>
          <a:xfrm>
            <a:off x="-2285" y="-13487"/>
            <a:ext cx="8239102" cy="6865549"/>
            <a:chOff x="-2285" y="-13487"/>
            <a:chExt cx="8239102" cy="686554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B90DA8D-35B9-5226-B68C-8A8363DCB5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9823"/>
            <a:stretch/>
          </p:blipFill>
          <p:spPr>
            <a:xfrm>
              <a:off x="-2285" y="294482"/>
              <a:ext cx="3643049" cy="604775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EA22DF7-1E6C-BC71-EB66-2E954B0204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549"/>
            <a:stretch/>
          </p:blipFill>
          <p:spPr>
            <a:xfrm>
              <a:off x="1363797" y="-13487"/>
              <a:ext cx="4206605" cy="292574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AC8350C-2DB3-284C-541E-424FF83551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185" t="14878" r="-2291" b="5175"/>
            <a:stretch/>
          </p:blipFill>
          <p:spPr>
            <a:xfrm>
              <a:off x="0" y="-1"/>
              <a:ext cx="8236817" cy="6852063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131AB2A-3A39-D121-5351-5B160094B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614" y="422674"/>
            <a:ext cx="2138183" cy="785047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E61B54B7-42C5-A34A-436F-595BC0DC984C}"/>
              </a:ext>
            </a:extLst>
          </p:cNvPr>
          <p:cNvSpPr/>
          <p:nvPr/>
        </p:nvSpPr>
        <p:spPr>
          <a:xfrm>
            <a:off x="-2070" y="3684906"/>
            <a:ext cx="11094532" cy="1868489"/>
          </a:xfrm>
          <a:custGeom>
            <a:avLst/>
            <a:gdLst>
              <a:gd name="connsiteX0" fmla="*/ 0 w 11094532"/>
              <a:gd name="connsiteY0" fmla="*/ 0 h 1868489"/>
              <a:gd name="connsiteX1" fmla="*/ 11094532 w 11094532"/>
              <a:gd name="connsiteY1" fmla="*/ 0 h 1868489"/>
              <a:gd name="connsiteX2" fmla="*/ 10595700 w 11094532"/>
              <a:gd name="connsiteY2" fmla="*/ 1868488 h 1868489"/>
              <a:gd name="connsiteX3" fmla="*/ 11094532 w 11094532"/>
              <a:gd name="connsiteY3" fmla="*/ 1868488 h 1868489"/>
              <a:gd name="connsiteX4" fmla="*/ 11094532 w 11094532"/>
              <a:gd name="connsiteY4" fmla="*/ 1868489 h 1868489"/>
              <a:gd name="connsiteX5" fmla="*/ 0 w 11094532"/>
              <a:gd name="connsiteY5" fmla="*/ 1868489 h 1868489"/>
              <a:gd name="connsiteX6" fmla="*/ 0 w 11094532"/>
              <a:gd name="connsiteY6" fmla="*/ 0 h 1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532" h="1868489">
                <a:moveTo>
                  <a:pt x="0" y="0"/>
                </a:moveTo>
                <a:lnTo>
                  <a:pt x="11094532" y="0"/>
                </a:lnTo>
                <a:lnTo>
                  <a:pt x="10595700" y="1868488"/>
                </a:lnTo>
                <a:lnTo>
                  <a:pt x="11094532" y="1868488"/>
                </a:lnTo>
                <a:lnTo>
                  <a:pt x="11094532" y="1868489"/>
                </a:lnTo>
                <a:lnTo>
                  <a:pt x="0" y="1868489"/>
                </a:lnTo>
                <a:lnTo>
                  <a:pt x="0" y="0"/>
                </a:lnTo>
                <a:close/>
              </a:path>
            </a:pathLst>
          </a:custGeom>
          <a:solidFill>
            <a:srgbClr val="E9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4FB30EF-4F17-DE81-5627-07C7D444C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30183"/>
            <a:ext cx="9818688" cy="528637"/>
          </a:xfrm>
        </p:spPr>
        <p:txBody>
          <a:bodyPr anchor="b" anchorCtr="0">
            <a:no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n. Überthema aus Agenda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66D135B-65DD-3B56-CBE1-F905B75AECAF}"/>
              </a:ext>
            </a:extLst>
          </p:cNvPr>
          <p:cNvSpPr>
            <a:spLocks/>
          </p:cNvSpPr>
          <p:nvPr/>
        </p:nvSpPr>
        <p:spPr bwMode="auto">
          <a:xfrm>
            <a:off x="-2069" y="3544888"/>
            <a:ext cx="6934201" cy="285750"/>
          </a:xfrm>
          <a:custGeom>
            <a:avLst/>
            <a:gdLst>
              <a:gd name="T0" fmla="*/ 4319 w 4368"/>
              <a:gd name="T1" fmla="*/ 180 h 180"/>
              <a:gd name="T2" fmla="*/ 4368 w 4368"/>
              <a:gd name="T3" fmla="*/ 0 h 180"/>
              <a:gd name="T4" fmla="*/ 0 w 4368"/>
              <a:gd name="T5" fmla="*/ 0 h 180"/>
              <a:gd name="T6" fmla="*/ 0 w 4368"/>
              <a:gd name="T7" fmla="*/ 180 h 180"/>
              <a:gd name="T8" fmla="*/ 4319 w 4368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180">
                <a:moveTo>
                  <a:pt x="4319" y="180"/>
                </a:moveTo>
                <a:lnTo>
                  <a:pt x="4368" y="0"/>
                </a:lnTo>
                <a:lnTo>
                  <a:pt x="0" y="0"/>
                </a:lnTo>
                <a:lnTo>
                  <a:pt x="0" y="180"/>
                </a:lnTo>
                <a:lnTo>
                  <a:pt x="4319" y="180"/>
                </a:lnTo>
                <a:close/>
              </a:path>
            </a:pathLst>
          </a:custGeom>
          <a:solidFill>
            <a:srgbClr val="939B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DCE306A2-956C-4AAC-B4BE-F8EFF1E39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4358638"/>
            <a:ext cx="9666288" cy="714557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pPr lvl="0"/>
            <a:r>
              <a:rPr lang="de-DE" dirty="0"/>
              <a:t>n. Thema aus Agenda</a:t>
            </a:r>
          </a:p>
        </p:txBody>
      </p:sp>
      <p:sp>
        <p:nvSpPr>
          <p:cNvPr id="32" name="Textplatzhalter 33">
            <a:extLst>
              <a:ext uri="{FF2B5EF4-FFF2-40B4-BE49-F238E27FC236}">
                <a16:creationId xmlns:a16="http://schemas.microsoft.com/office/drawing/2014/main" id="{3F879510-5F4B-6F1E-A3E1-7449E7FFF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5500" y="5073195"/>
            <a:ext cx="3186113" cy="480200"/>
          </a:xfrm>
        </p:spPr>
        <p:txBody>
          <a:bodyPr anchor="ctr" anchorCtr="0">
            <a:normAutofit/>
          </a:bodyPr>
          <a:lstStyle>
            <a:lvl1pPr algn="r">
              <a:defRPr sz="1800"/>
            </a:lvl1pPr>
          </a:lstStyle>
          <a:p>
            <a:pPr lvl="0"/>
            <a:r>
              <a:rPr lang="de-DE" dirty="0"/>
              <a:t>TT.MM.JJJJ | MM/JJJJ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C13EC47-AA0E-DA86-5897-5384CAB72BC8}"/>
              </a:ext>
            </a:extLst>
          </p:cNvPr>
          <p:cNvGrpSpPr/>
          <p:nvPr/>
        </p:nvGrpSpPr>
        <p:grpSpPr>
          <a:xfrm>
            <a:off x="11197051" y="3169148"/>
            <a:ext cx="995680" cy="3696142"/>
            <a:chOff x="11197051" y="3169148"/>
            <a:chExt cx="995680" cy="3696142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FB29AE1-8A7C-226C-C73C-AB19A1C9EC1A}"/>
                </a:ext>
              </a:extLst>
            </p:cNvPr>
            <p:cNvGrpSpPr/>
            <p:nvPr userDrawn="1"/>
          </p:nvGrpSpPr>
          <p:grpSpPr>
            <a:xfrm>
              <a:off x="11197051" y="3169148"/>
              <a:ext cx="995680" cy="3696142"/>
              <a:chOff x="12814050" y="3175498"/>
              <a:chExt cx="995680" cy="3696142"/>
            </a:xfrm>
          </p:grpSpPr>
          <p:sp>
            <p:nvSpPr>
              <p:cNvPr id="4" name="Rechtwinkliges Dreieck 3">
                <a:extLst>
                  <a:ext uri="{FF2B5EF4-FFF2-40B4-BE49-F238E27FC236}">
                    <a16:creationId xmlns:a16="http://schemas.microsoft.com/office/drawing/2014/main" id="{BA667F82-F568-9FA6-7ED6-0E6CEED500CB}"/>
                  </a:ext>
                </a:extLst>
              </p:cNvPr>
              <p:cNvSpPr/>
              <p:nvPr userDrawn="1"/>
            </p:nvSpPr>
            <p:spPr>
              <a:xfrm rot="5400000" flipH="1" flipV="1">
                <a:off x="11463819" y="4525729"/>
                <a:ext cx="3696142" cy="995680"/>
              </a:xfrm>
              <a:prstGeom prst="rtTriangl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 dirty="0">
                  <a:solidFill>
                    <a:srgbClr val="5F5F5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" name="Rechtwinkliges Dreieck 4">
                <a:extLst>
                  <a:ext uri="{FF2B5EF4-FFF2-40B4-BE49-F238E27FC236}">
                    <a16:creationId xmlns:a16="http://schemas.microsoft.com/office/drawing/2014/main" id="{84CCF54C-D1A3-1F7B-BF57-1BBD68391C71}"/>
                  </a:ext>
                </a:extLst>
              </p:cNvPr>
              <p:cNvSpPr/>
              <p:nvPr userDrawn="1"/>
            </p:nvSpPr>
            <p:spPr>
              <a:xfrm rot="5400000" flipH="1" flipV="1">
                <a:off x="12218090" y="5276009"/>
                <a:ext cx="2509054" cy="672764"/>
              </a:xfrm>
              <a:prstGeom prst="rtTriangl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de-DE" dirty="0">
                    <a:solidFill>
                      <a:srgbClr val="5F5F5F"/>
                    </a:solidFill>
                    <a:latin typeface="Arial" panose="020B0604020202020204" pitchFamily="34" charset="0"/>
                  </a:rPr>
                  <a:t>   </a:t>
                </a: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B64977D-022A-4509-F25D-5D64B9E5D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470917" y="649589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9554736-0236-68ED-D2EB-76EB92D4140D}"/>
                </a:ext>
              </a:extLst>
            </p:cNvPr>
            <p:cNvGrpSpPr/>
            <p:nvPr userDrawn="1"/>
          </p:nvGrpSpPr>
          <p:grpSpPr>
            <a:xfrm>
              <a:off x="11813626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BA4A66E9-76C2-A9A3-F278-64921EC8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12BD007-B862-03C5-0301-D454A5AC8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385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folie - ohne Bild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8F4A6D8-D1CC-1A02-4C5C-5502F7490060}"/>
              </a:ext>
            </a:extLst>
          </p:cNvPr>
          <p:cNvGrpSpPr/>
          <p:nvPr/>
        </p:nvGrpSpPr>
        <p:grpSpPr>
          <a:xfrm>
            <a:off x="1324" y="-13487"/>
            <a:ext cx="5548302" cy="6275574"/>
            <a:chOff x="1324" y="-13487"/>
            <a:chExt cx="5548302" cy="6275574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675FB19D-50A0-1CED-1FB9-DFB4BD3EEF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4531" t="41736" r="-5860" b="-1"/>
            <a:stretch/>
          </p:blipFill>
          <p:spPr>
            <a:xfrm>
              <a:off x="5166" y="-10332"/>
              <a:ext cx="3753858" cy="3566341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F2943ED-4257-C361-520B-AC7BF5B30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9823"/>
            <a:stretch/>
          </p:blipFill>
          <p:spPr>
            <a:xfrm>
              <a:off x="1324" y="214331"/>
              <a:ext cx="3643049" cy="6047756"/>
            </a:xfrm>
            <a:prstGeom prst="rect">
              <a:avLst/>
            </a:prstGeom>
            <a:noFill/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252A86B-3274-BF7B-F1F1-2C912F621F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549"/>
            <a:stretch/>
          </p:blipFill>
          <p:spPr>
            <a:xfrm>
              <a:off x="1343021" y="-13487"/>
              <a:ext cx="4206605" cy="2925749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859B3626-D261-EE51-91F2-E1E828D91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57092" y="-12324"/>
            <a:ext cx="3634908" cy="249162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3E4945-02DA-2306-6E63-3B3C8AF764F7}"/>
              </a:ext>
            </a:extLst>
          </p:cNvPr>
          <p:cNvGrpSpPr/>
          <p:nvPr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0004C84E-B236-868B-A43C-429E74C910B8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67A7A637-3008-D354-E994-A8ECE15B246C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3EF4037-5BFC-BCBC-FCCC-65D397E860A9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BECD5E3-EDE9-CA69-B567-B4A71943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A6802255-2A73-182E-2B2C-6BAC26CB3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23" y="623208"/>
            <a:ext cx="2956422" cy="10832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894596-36C1-896E-8207-1AF1C423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606" y="2274477"/>
            <a:ext cx="1318639" cy="2380490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75CF18B4-11A7-B861-AFA5-090BE437A1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3186052"/>
            <a:ext cx="75276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Nachname</a:t>
            </a:r>
            <a:endParaRPr lang="en-US" dirty="0"/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9D475F5B-F5BB-58DF-BD08-AA8F4B987F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325" y="3651631"/>
            <a:ext cx="75276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  <a:endParaRPr lang="en-US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8A7476CA-E0CB-9381-08C4-AB4A20470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4117210"/>
            <a:ext cx="75276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Telefonnummer</a:t>
            </a:r>
            <a:endParaRPr lang="en-US" dirty="0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975E2F25-3DC1-7C61-3C46-804AD241CE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82790"/>
            <a:ext cx="75276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E-Mail@dscsag.com</a:t>
            </a:r>
            <a:endParaRPr lang="en-US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045433"/>
            <a:ext cx="9658682" cy="615553"/>
            <a:chOff x="695325" y="5971725"/>
            <a:chExt cx="9658682" cy="61555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5971725"/>
              <a:ext cx="8789773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</a:t>
              </a:r>
              <a:r>
                <a:rPr kumimoji="0" lang="de-DE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Sandfeld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17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7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8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9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0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folie - mit Bild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1AE7B13-7FFA-0BEB-ACB7-D2043CE67946}"/>
              </a:ext>
            </a:extLst>
          </p:cNvPr>
          <p:cNvGrpSpPr/>
          <p:nvPr/>
        </p:nvGrpSpPr>
        <p:grpSpPr>
          <a:xfrm>
            <a:off x="1324" y="-13487"/>
            <a:ext cx="5548302" cy="6275574"/>
            <a:chOff x="1324" y="-13487"/>
            <a:chExt cx="5548302" cy="6275574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A019C2D-0EA6-C99B-7BAB-D6990C3D73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4531" t="41736" r="-5860" b="-1"/>
            <a:stretch/>
          </p:blipFill>
          <p:spPr>
            <a:xfrm>
              <a:off x="5166" y="-10332"/>
              <a:ext cx="3753858" cy="3566341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CC328D8-5890-138E-601F-000DB2432A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9823"/>
            <a:stretch/>
          </p:blipFill>
          <p:spPr>
            <a:xfrm>
              <a:off x="1324" y="214331"/>
              <a:ext cx="3643049" cy="6047756"/>
            </a:xfrm>
            <a:prstGeom prst="rect">
              <a:avLst/>
            </a:prstGeom>
            <a:noFill/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973BFC1-270C-4380-94BB-D137522E69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549"/>
            <a:stretch/>
          </p:blipFill>
          <p:spPr>
            <a:xfrm>
              <a:off x="1343021" y="-13487"/>
              <a:ext cx="4206605" cy="2925749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859B3626-D261-EE51-91F2-E1E828D91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57092" y="-12324"/>
            <a:ext cx="3634908" cy="249162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3E4945-02DA-2306-6E63-3B3C8AF764F7}"/>
              </a:ext>
            </a:extLst>
          </p:cNvPr>
          <p:cNvGrpSpPr/>
          <p:nvPr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0004C84E-B236-868B-A43C-429E74C910B8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67A7A637-3008-D354-E994-A8ECE15B246C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3EF4037-5BFC-BCBC-FCCC-65D397E860A9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BECD5E3-EDE9-CA69-B567-B4A71943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A6802255-2A73-182E-2B2C-6BAC26CB3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23" y="623208"/>
            <a:ext cx="2956422" cy="10832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894596-36C1-896E-8207-1AF1C423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606" y="2274477"/>
            <a:ext cx="1318639" cy="238049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045433"/>
            <a:ext cx="9658682" cy="615553"/>
            <a:chOff x="695325" y="5971725"/>
            <a:chExt cx="9658682" cy="61555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5971725"/>
              <a:ext cx="8789773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Sandfeld 17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7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8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9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E7A05B61-C305-504B-01B4-97995C1FAD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9479" y="3186052"/>
            <a:ext cx="7527600" cy="30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Nachname</a:t>
            </a:r>
            <a:endParaRPr lang="en-US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BF6371AB-3BA9-5899-B627-7FABAAC772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9479" y="3651631"/>
            <a:ext cx="7527600" cy="30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  <a:endParaRPr lang="en-US" dirty="0"/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495F2A03-35C7-A042-486E-35F2DA292A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29479" y="4117210"/>
            <a:ext cx="7527600" cy="30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Telefonnummer</a:t>
            </a:r>
            <a:endParaRPr lang="en-US" dirty="0"/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FF6BEEEE-C30C-14B1-D0E7-65B0D9C4F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9479" y="4582790"/>
            <a:ext cx="7527600" cy="306000"/>
          </a:xfrm>
          <a:prstGeom prst="rect">
            <a:avLst/>
          </a:prstGeom>
        </p:spPr>
        <p:txBody>
          <a:bodyPr/>
          <a:lstStyle>
            <a:lvl1pPr>
              <a:defRPr lang="en-US" sz="20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E-Mail@dscsag.com</a:t>
            </a:r>
            <a:endParaRPr lang="en-US" dirty="0"/>
          </a:p>
        </p:txBody>
      </p:sp>
      <p:sp>
        <p:nvSpPr>
          <p:cNvPr id="25" name="Bildplatzhalter 50">
            <a:extLst>
              <a:ext uri="{FF2B5EF4-FFF2-40B4-BE49-F238E27FC236}">
                <a16:creationId xmlns:a16="http://schemas.microsoft.com/office/drawing/2014/main" id="{E8370451-8FAF-F533-AC2C-183565605A3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0051" y="2998116"/>
            <a:ext cx="2020681" cy="202042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 sz="1050" baseline="0">
                <a:solidFill>
                  <a:schemeClr val="accent3"/>
                </a:solidFill>
                <a:sym typeface="Wingdings" panose="05000000000000000000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tabLst/>
              <a:defRPr/>
            </a:pPr>
            <a:r>
              <a:rPr lang="de-DE" dirty="0"/>
              <a:t>Personalfoto bitte bei HR oder Design anfragen!</a:t>
            </a:r>
          </a:p>
        </p:txBody>
      </p:sp>
    </p:spTree>
    <p:extLst>
      <p:ext uri="{BB962C8B-B14F-4D97-AF65-F5344CB8AC3E}">
        <p14:creationId xmlns:p14="http://schemas.microsoft.com/office/powerpoint/2010/main" val="414394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- DSC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1AE7B13-7FFA-0BEB-ACB7-D2043CE67946}"/>
              </a:ext>
            </a:extLst>
          </p:cNvPr>
          <p:cNvGrpSpPr/>
          <p:nvPr/>
        </p:nvGrpSpPr>
        <p:grpSpPr>
          <a:xfrm>
            <a:off x="1324" y="-13487"/>
            <a:ext cx="5548302" cy="6275574"/>
            <a:chOff x="1324" y="-13487"/>
            <a:chExt cx="5548302" cy="6275574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A019C2D-0EA6-C99B-7BAB-D6990C3D73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4531" t="41736" r="-5860" b="-1"/>
            <a:stretch/>
          </p:blipFill>
          <p:spPr>
            <a:xfrm>
              <a:off x="5166" y="-10332"/>
              <a:ext cx="3753858" cy="3566341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CC328D8-5890-138E-601F-000DB2432A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9823"/>
            <a:stretch/>
          </p:blipFill>
          <p:spPr>
            <a:xfrm>
              <a:off x="1324" y="214331"/>
              <a:ext cx="3643049" cy="6047756"/>
            </a:xfrm>
            <a:prstGeom prst="rect">
              <a:avLst/>
            </a:prstGeom>
            <a:noFill/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973BFC1-270C-4380-94BB-D137522E69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549"/>
            <a:stretch/>
          </p:blipFill>
          <p:spPr>
            <a:xfrm>
              <a:off x="1343021" y="-13487"/>
              <a:ext cx="4206605" cy="2925749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3E4945-02DA-2306-6E63-3B3C8AF764F7}"/>
              </a:ext>
            </a:extLst>
          </p:cNvPr>
          <p:cNvGrpSpPr/>
          <p:nvPr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0004C84E-B236-868B-A43C-429E74C910B8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67A7A637-3008-D354-E994-A8ECE15B246C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3EF4037-5BFC-BCBC-FCCC-65D397E860A9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BECD5E3-EDE9-CA69-B567-B4A71943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045433"/>
            <a:ext cx="9658682" cy="615553"/>
            <a:chOff x="695325" y="5971725"/>
            <a:chExt cx="9658682" cy="61555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5971725"/>
              <a:ext cx="8789773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Sandfeld 17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5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6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7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548A283C-7E63-BEB7-423C-BF874BA52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65559" y="-8468"/>
            <a:ext cx="3634908" cy="24916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BC9821-76FE-55CC-ADBE-99DA3717C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903" y="87375"/>
            <a:ext cx="1318639" cy="2380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A2D0E-0254-7BE9-273E-AE536FDC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65559" y="-8468"/>
            <a:ext cx="3634908" cy="24916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0FEB693-5AF0-12E8-3C83-F63791B1B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903" y="87375"/>
            <a:ext cx="1318639" cy="238049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E8A010D-B45D-5FA5-78CA-3DE337C03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7" y="2613454"/>
            <a:ext cx="3349162" cy="1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bschlussfolie - DSC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3E4945-02DA-2306-6E63-3B3C8AF764F7}"/>
              </a:ext>
            </a:extLst>
          </p:cNvPr>
          <p:cNvGrpSpPr/>
          <p:nvPr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0004C84E-B236-868B-A43C-429E74C910B8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67A7A637-3008-D354-E994-A8ECE15B246C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3EF4037-5BFC-BCBC-FCCC-65D397E860A9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BECD5E3-EDE9-CA69-B567-B4A71943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161043"/>
            <a:ext cx="9658682" cy="492443"/>
            <a:chOff x="695325" y="6087335"/>
            <a:chExt cx="9658682" cy="49244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6087335"/>
              <a:ext cx="87897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Sandfeld 17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2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3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4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7E8A010D-B45D-5FA5-78CA-3DE337C03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7" y="2613454"/>
            <a:ext cx="3349162" cy="1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27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lussfolie - DSC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161043"/>
            <a:ext cx="9658682" cy="492443"/>
            <a:chOff x="695325" y="6087335"/>
            <a:chExt cx="9658682" cy="49244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6087335"/>
              <a:ext cx="8789773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Sandfeld 17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16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2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3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4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CE3FEE2E-C4FA-0DA9-FDBF-3F27865ED1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84" y="2466599"/>
            <a:ext cx="3244231" cy="1260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1AC760F-9554-2AB4-0C42-A842A0152C72}"/>
              </a:ext>
            </a:extLst>
          </p:cNvPr>
          <p:cNvGrpSpPr/>
          <p:nvPr userDrawn="1"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4" name="Rechtwinkliges Dreieck 3">
              <a:extLst>
                <a:ext uri="{FF2B5EF4-FFF2-40B4-BE49-F238E27FC236}">
                  <a16:creationId xmlns:a16="http://schemas.microsoft.com/office/drawing/2014/main" id="{24FDD7EC-6E91-8851-8B9C-84619D4D5E9C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32318617-9686-B054-3135-BEDADB0295DE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8233696-A20D-ED99-9240-F610425C359D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F32B3BF-E093-D3BE-FD1E-123B76AD7B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F3A935AA-532C-8E77-BD84-AD5FEC2AC6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503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5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- Universell">
    <p:bg>
      <p:bgPr>
        <a:gradFill>
          <a:gsLst>
            <a:gs pos="100000">
              <a:srgbClr val="D4D7D9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1AE7B13-7FFA-0BEB-ACB7-D2043CE67946}"/>
              </a:ext>
            </a:extLst>
          </p:cNvPr>
          <p:cNvGrpSpPr/>
          <p:nvPr/>
        </p:nvGrpSpPr>
        <p:grpSpPr>
          <a:xfrm>
            <a:off x="1324" y="-13487"/>
            <a:ext cx="5548302" cy="6275574"/>
            <a:chOff x="1324" y="-13487"/>
            <a:chExt cx="5548302" cy="6275574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A019C2D-0EA6-C99B-7BAB-D6990C3D73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4531" t="41736" r="-5860" b="-1"/>
            <a:stretch/>
          </p:blipFill>
          <p:spPr>
            <a:xfrm>
              <a:off x="5166" y="-10332"/>
              <a:ext cx="3753858" cy="3566341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CC328D8-5890-138E-601F-000DB2432A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9823"/>
            <a:stretch/>
          </p:blipFill>
          <p:spPr>
            <a:xfrm>
              <a:off x="1324" y="214331"/>
              <a:ext cx="3643049" cy="6047756"/>
            </a:xfrm>
            <a:prstGeom prst="rect">
              <a:avLst/>
            </a:prstGeom>
            <a:noFill/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A973BFC1-270C-4380-94BB-D137522E69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30549"/>
            <a:stretch/>
          </p:blipFill>
          <p:spPr>
            <a:xfrm>
              <a:off x="1343021" y="-13487"/>
              <a:ext cx="4206605" cy="2925749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3E4945-02DA-2306-6E63-3B3C8AF764F7}"/>
              </a:ext>
            </a:extLst>
          </p:cNvPr>
          <p:cNvGrpSpPr/>
          <p:nvPr/>
        </p:nvGrpSpPr>
        <p:grpSpPr>
          <a:xfrm>
            <a:off x="11196319" y="3171551"/>
            <a:ext cx="995681" cy="3696142"/>
            <a:chOff x="12812226" y="3171551"/>
            <a:chExt cx="995681" cy="3696142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0004C84E-B236-868B-A43C-429E74C910B8}"/>
                </a:ext>
              </a:extLst>
            </p:cNvPr>
            <p:cNvSpPr/>
            <p:nvPr userDrawn="1"/>
          </p:nvSpPr>
          <p:spPr>
            <a:xfrm rot="5400000" flipH="1" flipV="1">
              <a:off x="11461995" y="4521782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67A7A637-3008-D354-E994-A8ECE15B246C}"/>
                </a:ext>
              </a:extLst>
            </p:cNvPr>
            <p:cNvSpPr/>
            <p:nvPr userDrawn="1"/>
          </p:nvSpPr>
          <p:spPr>
            <a:xfrm rot="5400000" flipH="1" flipV="1">
              <a:off x="12216998" y="5276784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3EF4037-5BFC-BCBC-FCCC-65D397E860A9}"/>
                </a:ext>
              </a:extLst>
            </p:cNvPr>
            <p:cNvGrpSpPr/>
            <p:nvPr userDrawn="1"/>
          </p:nvGrpSpPr>
          <p:grpSpPr>
            <a:xfrm>
              <a:off x="13429532" y="6447187"/>
              <a:ext cx="225387" cy="224431"/>
              <a:chOff x="10581440" y="6404727"/>
              <a:chExt cx="225387" cy="22443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3BECD5E3-EDE9-CA69-B567-B4A7194367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C4123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E6EF3B71-CC23-144D-71BC-59904E2FC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4809653-ECE7-B915-2480-38DFB1C294C8}"/>
              </a:ext>
            </a:extLst>
          </p:cNvPr>
          <p:cNvGrpSpPr/>
          <p:nvPr/>
        </p:nvGrpSpPr>
        <p:grpSpPr>
          <a:xfrm>
            <a:off x="695325" y="6045433"/>
            <a:ext cx="9658682" cy="615553"/>
            <a:chOff x="695325" y="5971725"/>
            <a:chExt cx="9658682" cy="61555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6D1A5C-8044-52C4-872E-439E956CEE60}"/>
                </a:ext>
              </a:extLst>
            </p:cNvPr>
            <p:cNvSpPr/>
            <p:nvPr userDrawn="1"/>
          </p:nvSpPr>
          <p:spPr>
            <a:xfrm>
              <a:off x="695325" y="5971725"/>
              <a:ext cx="8789773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www.dscsag.com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1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info@dscsag.com</a:t>
              </a:r>
            </a:p>
            <a:p>
              <a:pPr marL="0" marR="0" lvl="0" indent="-270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DSC Software AG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Am Sandfeld 17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-3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76149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Karlsruhe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|</a:t>
              </a:r>
              <a:r>
                <a:rPr kumimoji="0" lang="de-DE" sz="2000" b="0" i="0" u="none" strike="noStrike" kern="1200" cap="none" spc="30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84E5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17" name="Freeform 5">
              <a:hlinkClick r:id="rId5"/>
              <a:extLst>
                <a:ext uri="{FF2B5EF4-FFF2-40B4-BE49-F238E27FC236}">
                  <a16:creationId xmlns:a16="http://schemas.microsoft.com/office/drawing/2014/main" id="{866C3BFF-36ED-D8D2-82DE-1975C9D8B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02319" y="6278684"/>
              <a:ext cx="251688" cy="251688"/>
            </a:xfrm>
            <a:custGeom>
              <a:avLst/>
              <a:gdLst>
                <a:gd name="T0" fmla="*/ 269 w 1200"/>
                <a:gd name="T1" fmla="*/ 1200 h 1200"/>
                <a:gd name="T2" fmla="*/ 20 w 1200"/>
                <a:gd name="T3" fmla="*/ 1200 h 1200"/>
                <a:gd name="T4" fmla="*/ 20 w 1200"/>
                <a:gd name="T5" fmla="*/ 399 h 1200"/>
                <a:gd name="T6" fmla="*/ 269 w 1200"/>
                <a:gd name="T7" fmla="*/ 399 h 1200"/>
                <a:gd name="T8" fmla="*/ 269 w 1200"/>
                <a:gd name="T9" fmla="*/ 1200 h 1200"/>
                <a:gd name="T10" fmla="*/ 144 w 1200"/>
                <a:gd name="T11" fmla="*/ 290 h 1200"/>
                <a:gd name="T12" fmla="*/ 0 w 1200"/>
                <a:gd name="T13" fmla="*/ 144 h 1200"/>
                <a:gd name="T14" fmla="*/ 144 w 1200"/>
                <a:gd name="T15" fmla="*/ 0 h 1200"/>
                <a:gd name="T16" fmla="*/ 288 w 1200"/>
                <a:gd name="T17" fmla="*/ 144 h 1200"/>
                <a:gd name="T18" fmla="*/ 144 w 1200"/>
                <a:gd name="T19" fmla="*/ 290 h 1200"/>
                <a:gd name="T20" fmla="*/ 1200 w 1200"/>
                <a:gd name="T21" fmla="*/ 1200 h 1200"/>
                <a:gd name="T22" fmla="*/ 951 w 1200"/>
                <a:gd name="T23" fmla="*/ 1200 h 1200"/>
                <a:gd name="T24" fmla="*/ 951 w 1200"/>
                <a:gd name="T25" fmla="*/ 810 h 1200"/>
                <a:gd name="T26" fmla="*/ 822 w 1200"/>
                <a:gd name="T27" fmla="*/ 598 h 1200"/>
                <a:gd name="T28" fmla="*/ 673 w 1200"/>
                <a:gd name="T29" fmla="*/ 803 h 1200"/>
                <a:gd name="T30" fmla="*/ 673 w 1200"/>
                <a:gd name="T31" fmla="*/ 1200 h 1200"/>
                <a:gd name="T32" fmla="*/ 425 w 1200"/>
                <a:gd name="T33" fmla="*/ 1200 h 1200"/>
                <a:gd name="T34" fmla="*/ 425 w 1200"/>
                <a:gd name="T35" fmla="*/ 399 h 1200"/>
                <a:gd name="T36" fmla="*/ 663 w 1200"/>
                <a:gd name="T37" fmla="*/ 399 h 1200"/>
                <a:gd name="T38" fmla="*/ 663 w 1200"/>
                <a:gd name="T39" fmla="*/ 508 h 1200"/>
                <a:gd name="T40" fmla="*/ 667 w 1200"/>
                <a:gd name="T41" fmla="*/ 508 h 1200"/>
                <a:gd name="T42" fmla="*/ 902 w 1200"/>
                <a:gd name="T43" fmla="*/ 379 h 1200"/>
                <a:gd name="T44" fmla="*/ 1200 w 1200"/>
                <a:gd name="T45" fmla="*/ 760 h 1200"/>
                <a:gd name="T46" fmla="*/ 1200 w 1200"/>
                <a:gd name="T4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0" h="1200">
                  <a:moveTo>
                    <a:pt x="269" y="1200"/>
                  </a:moveTo>
                  <a:cubicBezTo>
                    <a:pt x="20" y="1200"/>
                    <a:pt x="20" y="1200"/>
                    <a:pt x="20" y="1200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69" y="399"/>
                    <a:pt x="269" y="399"/>
                    <a:pt x="269" y="399"/>
                  </a:cubicBezTo>
                  <a:lnTo>
                    <a:pt x="269" y="1200"/>
                  </a:lnTo>
                  <a:close/>
                  <a:moveTo>
                    <a:pt x="144" y="290"/>
                  </a:moveTo>
                  <a:cubicBezTo>
                    <a:pt x="65" y="290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224"/>
                    <a:pt x="224" y="290"/>
                    <a:pt x="144" y="290"/>
                  </a:cubicBezTo>
                  <a:close/>
                  <a:moveTo>
                    <a:pt x="1200" y="1200"/>
                  </a:moveTo>
                  <a:cubicBezTo>
                    <a:pt x="951" y="1200"/>
                    <a:pt x="951" y="1200"/>
                    <a:pt x="951" y="1200"/>
                  </a:cubicBezTo>
                  <a:cubicBezTo>
                    <a:pt x="951" y="810"/>
                    <a:pt x="951" y="810"/>
                    <a:pt x="951" y="810"/>
                  </a:cubicBezTo>
                  <a:cubicBezTo>
                    <a:pt x="951" y="717"/>
                    <a:pt x="949" y="598"/>
                    <a:pt x="822" y="598"/>
                  </a:cubicBezTo>
                  <a:cubicBezTo>
                    <a:pt x="693" y="598"/>
                    <a:pt x="673" y="699"/>
                    <a:pt x="673" y="803"/>
                  </a:cubicBezTo>
                  <a:cubicBezTo>
                    <a:pt x="673" y="1200"/>
                    <a:pt x="673" y="1200"/>
                    <a:pt x="673" y="1200"/>
                  </a:cubicBezTo>
                  <a:cubicBezTo>
                    <a:pt x="425" y="1200"/>
                    <a:pt x="425" y="1200"/>
                    <a:pt x="425" y="1200"/>
                  </a:cubicBezTo>
                  <a:cubicBezTo>
                    <a:pt x="425" y="399"/>
                    <a:pt x="425" y="399"/>
                    <a:pt x="425" y="399"/>
                  </a:cubicBezTo>
                  <a:cubicBezTo>
                    <a:pt x="663" y="399"/>
                    <a:pt x="663" y="399"/>
                    <a:pt x="663" y="399"/>
                  </a:cubicBezTo>
                  <a:cubicBezTo>
                    <a:pt x="663" y="508"/>
                    <a:pt x="663" y="508"/>
                    <a:pt x="663" y="508"/>
                  </a:cubicBezTo>
                  <a:cubicBezTo>
                    <a:pt x="667" y="508"/>
                    <a:pt x="667" y="508"/>
                    <a:pt x="667" y="508"/>
                  </a:cubicBezTo>
                  <a:cubicBezTo>
                    <a:pt x="700" y="445"/>
                    <a:pt x="781" y="379"/>
                    <a:pt x="902" y="379"/>
                  </a:cubicBezTo>
                  <a:cubicBezTo>
                    <a:pt x="1154" y="379"/>
                    <a:pt x="1200" y="545"/>
                    <a:pt x="1200" y="760"/>
                  </a:cubicBezTo>
                  <a:cubicBezTo>
                    <a:pt x="1200" y="1200"/>
                    <a:pt x="1200" y="1200"/>
                    <a:pt x="1200" y="12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hlinkClick r:id="rId6"/>
              <a:extLst>
                <a:ext uri="{FF2B5EF4-FFF2-40B4-BE49-F238E27FC236}">
                  <a16:creationId xmlns:a16="http://schemas.microsoft.com/office/drawing/2014/main" id="{1E1B0676-4816-42CC-A300-A00AA31A6A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83518" y="6293836"/>
              <a:ext cx="234209" cy="280818"/>
            </a:xfrm>
            <a:custGeom>
              <a:avLst/>
              <a:gdLst>
                <a:gd name="T0" fmla="*/ 544 w 1282"/>
                <a:gd name="T1" fmla="*/ 609 h 1532"/>
                <a:gd name="T2" fmla="*/ 313 w 1282"/>
                <a:gd name="T3" fmla="*/ 1031 h 1532"/>
                <a:gd name="T4" fmla="*/ 255 w 1282"/>
                <a:gd name="T5" fmla="*/ 1073 h 1532"/>
                <a:gd name="T6" fmla="*/ 40 w 1282"/>
                <a:gd name="T7" fmla="*/ 1073 h 1532"/>
                <a:gd name="T8" fmla="*/ 12 w 1282"/>
                <a:gd name="T9" fmla="*/ 1024 h 1532"/>
                <a:gd name="T10" fmla="*/ 240 w 1282"/>
                <a:gd name="T11" fmla="*/ 610 h 1532"/>
                <a:gd name="T12" fmla="*/ 240 w 1282"/>
                <a:gd name="T13" fmla="*/ 609 h 1532"/>
                <a:gd name="T14" fmla="*/ 95 w 1282"/>
                <a:gd name="T15" fmla="*/ 350 h 1532"/>
                <a:gd name="T16" fmla="*/ 123 w 1282"/>
                <a:gd name="T17" fmla="*/ 302 h 1532"/>
                <a:gd name="T18" fmla="*/ 338 w 1282"/>
                <a:gd name="T19" fmla="*/ 302 h 1532"/>
                <a:gd name="T20" fmla="*/ 397 w 1282"/>
                <a:gd name="T21" fmla="*/ 344 h 1532"/>
                <a:gd name="T22" fmla="*/ 544 w 1282"/>
                <a:gd name="T23" fmla="*/ 609 h 1532"/>
                <a:gd name="T24" fmla="*/ 1269 w 1282"/>
                <a:gd name="T25" fmla="*/ 48 h 1532"/>
                <a:gd name="T26" fmla="*/ 795 w 1282"/>
                <a:gd name="T27" fmla="*/ 913 h 1532"/>
                <a:gd name="T28" fmla="*/ 795 w 1282"/>
                <a:gd name="T29" fmla="*/ 914 h 1532"/>
                <a:gd name="T30" fmla="*/ 1097 w 1282"/>
                <a:gd name="T31" fmla="*/ 1484 h 1532"/>
                <a:gd name="T32" fmla="*/ 1069 w 1282"/>
                <a:gd name="T33" fmla="*/ 1532 h 1532"/>
                <a:gd name="T34" fmla="*/ 854 w 1282"/>
                <a:gd name="T35" fmla="*/ 1532 h 1532"/>
                <a:gd name="T36" fmla="*/ 794 w 1282"/>
                <a:gd name="T37" fmla="*/ 1490 h 1532"/>
                <a:gd name="T38" fmla="*/ 490 w 1282"/>
                <a:gd name="T39" fmla="*/ 914 h 1532"/>
                <a:gd name="T40" fmla="*/ 967 w 1282"/>
                <a:gd name="T41" fmla="*/ 42 h 1532"/>
                <a:gd name="T42" fmla="*/ 1025 w 1282"/>
                <a:gd name="T43" fmla="*/ 0 h 1532"/>
                <a:gd name="T44" fmla="*/ 1241 w 1282"/>
                <a:gd name="T45" fmla="*/ 0 h 1532"/>
                <a:gd name="T46" fmla="*/ 1269 w 1282"/>
                <a:gd name="T47" fmla="*/ 4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2" h="1532">
                  <a:moveTo>
                    <a:pt x="544" y="609"/>
                  </a:moveTo>
                  <a:cubicBezTo>
                    <a:pt x="538" y="620"/>
                    <a:pt x="461" y="760"/>
                    <a:pt x="313" y="1031"/>
                  </a:cubicBezTo>
                  <a:cubicBezTo>
                    <a:pt x="297" y="1059"/>
                    <a:pt x="278" y="1073"/>
                    <a:pt x="255" y="1073"/>
                  </a:cubicBezTo>
                  <a:cubicBezTo>
                    <a:pt x="40" y="1073"/>
                    <a:pt x="40" y="1073"/>
                    <a:pt x="40" y="1073"/>
                  </a:cubicBezTo>
                  <a:cubicBezTo>
                    <a:pt x="15" y="1073"/>
                    <a:pt x="0" y="1048"/>
                    <a:pt x="12" y="1024"/>
                  </a:cubicBezTo>
                  <a:cubicBezTo>
                    <a:pt x="240" y="610"/>
                    <a:pt x="240" y="610"/>
                    <a:pt x="240" y="610"/>
                  </a:cubicBezTo>
                  <a:cubicBezTo>
                    <a:pt x="240" y="610"/>
                    <a:pt x="240" y="609"/>
                    <a:pt x="240" y="609"/>
                  </a:cubicBezTo>
                  <a:cubicBezTo>
                    <a:pt x="95" y="350"/>
                    <a:pt x="95" y="350"/>
                    <a:pt x="95" y="350"/>
                  </a:cubicBezTo>
                  <a:cubicBezTo>
                    <a:pt x="81" y="324"/>
                    <a:pt x="96" y="302"/>
                    <a:pt x="123" y="302"/>
                  </a:cubicBezTo>
                  <a:cubicBezTo>
                    <a:pt x="338" y="302"/>
                    <a:pt x="338" y="302"/>
                    <a:pt x="338" y="302"/>
                  </a:cubicBezTo>
                  <a:cubicBezTo>
                    <a:pt x="362" y="302"/>
                    <a:pt x="381" y="316"/>
                    <a:pt x="397" y="344"/>
                  </a:cubicBezTo>
                  <a:lnTo>
                    <a:pt x="544" y="609"/>
                  </a:lnTo>
                  <a:close/>
                  <a:moveTo>
                    <a:pt x="1269" y="48"/>
                  </a:moveTo>
                  <a:cubicBezTo>
                    <a:pt x="795" y="913"/>
                    <a:pt x="795" y="913"/>
                    <a:pt x="795" y="913"/>
                  </a:cubicBezTo>
                  <a:cubicBezTo>
                    <a:pt x="795" y="914"/>
                    <a:pt x="795" y="914"/>
                    <a:pt x="795" y="914"/>
                  </a:cubicBezTo>
                  <a:cubicBezTo>
                    <a:pt x="1097" y="1484"/>
                    <a:pt x="1097" y="1484"/>
                    <a:pt x="1097" y="1484"/>
                  </a:cubicBezTo>
                  <a:cubicBezTo>
                    <a:pt x="1109" y="1508"/>
                    <a:pt x="1097" y="1532"/>
                    <a:pt x="1069" y="1532"/>
                  </a:cubicBezTo>
                  <a:cubicBezTo>
                    <a:pt x="854" y="1532"/>
                    <a:pt x="854" y="1532"/>
                    <a:pt x="854" y="1532"/>
                  </a:cubicBezTo>
                  <a:cubicBezTo>
                    <a:pt x="829" y="1532"/>
                    <a:pt x="809" y="1518"/>
                    <a:pt x="794" y="1490"/>
                  </a:cubicBezTo>
                  <a:cubicBezTo>
                    <a:pt x="490" y="914"/>
                    <a:pt x="490" y="914"/>
                    <a:pt x="490" y="914"/>
                  </a:cubicBezTo>
                  <a:cubicBezTo>
                    <a:pt x="500" y="894"/>
                    <a:pt x="659" y="604"/>
                    <a:pt x="967" y="42"/>
                  </a:cubicBezTo>
                  <a:cubicBezTo>
                    <a:pt x="982" y="14"/>
                    <a:pt x="1001" y="0"/>
                    <a:pt x="1025" y="0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268" y="0"/>
                    <a:pt x="1282" y="23"/>
                    <a:pt x="1269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3">
              <a:hlinkClick r:id="rId7"/>
              <a:extLst>
                <a:ext uri="{FF2B5EF4-FFF2-40B4-BE49-F238E27FC236}">
                  <a16:creationId xmlns:a16="http://schemas.microsoft.com/office/drawing/2014/main" id="{91D7BAAB-9EFA-DB02-026A-8EB5A6BA81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6823" y="6335252"/>
              <a:ext cx="272064" cy="191341"/>
            </a:xfrm>
            <a:custGeom>
              <a:avLst/>
              <a:gdLst>
                <a:gd name="T0" fmla="*/ 1482 w 1514"/>
                <a:gd name="T1" fmla="*/ 166 h 1064"/>
                <a:gd name="T2" fmla="*/ 1348 w 1514"/>
                <a:gd name="T3" fmla="*/ 32 h 1064"/>
                <a:gd name="T4" fmla="*/ 757 w 1514"/>
                <a:gd name="T5" fmla="*/ 0 h 1064"/>
                <a:gd name="T6" fmla="*/ 166 w 1514"/>
                <a:gd name="T7" fmla="*/ 32 h 1064"/>
                <a:gd name="T8" fmla="*/ 32 w 1514"/>
                <a:gd name="T9" fmla="*/ 166 h 1064"/>
                <a:gd name="T10" fmla="*/ 0 w 1514"/>
                <a:gd name="T11" fmla="*/ 533 h 1064"/>
                <a:gd name="T12" fmla="*/ 32 w 1514"/>
                <a:gd name="T13" fmla="*/ 900 h 1064"/>
                <a:gd name="T14" fmla="*/ 166 w 1514"/>
                <a:gd name="T15" fmla="*/ 1032 h 1064"/>
                <a:gd name="T16" fmla="*/ 757 w 1514"/>
                <a:gd name="T17" fmla="*/ 1064 h 1064"/>
                <a:gd name="T18" fmla="*/ 1348 w 1514"/>
                <a:gd name="T19" fmla="*/ 1032 h 1064"/>
                <a:gd name="T20" fmla="*/ 1482 w 1514"/>
                <a:gd name="T21" fmla="*/ 900 h 1064"/>
                <a:gd name="T22" fmla="*/ 1514 w 1514"/>
                <a:gd name="T23" fmla="*/ 533 h 1064"/>
                <a:gd name="T24" fmla="*/ 1482 w 1514"/>
                <a:gd name="T25" fmla="*/ 166 h 1064"/>
                <a:gd name="T26" fmla="*/ 602 w 1514"/>
                <a:gd name="T27" fmla="*/ 758 h 1064"/>
                <a:gd name="T28" fmla="*/ 602 w 1514"/>
                <a:gd name="T29" fmla="*/ 308 h 1064"/>
                <a:gd name="T30" fmla="*/ 998 w 1514"/>
                <a:gd name="T31" fmla="*/ 533 h 1064"/>
                <a:gd name="T32" fmla="*/ 602 w 1514"/>
                <a:gd name="T33" fmla="*/ 7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4" h="1064">
                  <a:moveTo>
                    <a:pt x="1482" y="166"/>
                  </a:moveTo>
                  <a:cubicBezTo>
                    <a:pt x="1465" y="101"/>
                    <a:pt x="1413" y="49"/>
                    <a:pt x="1348" y="32"/>
                  </a:cubicBezTo>
                  <a:cubicBezTo>
                    <a:pt x="1230" y="0"/>
                    <a:pt x="757" y="0"/>
                    <a:pt x="757" y="0"/>
                  </a:cubicBezTo>
                  <a:cubicBezTo>
                    <a:pt x="757" y="0"/>
                    <a:pt x="284" y="0"/>
                    <a:pt x="166" y="32"/>
                  </a:cubicBezTo>
                  <a:cubicBezTo>
                    <a:pt x="101" y="49"/>
                    <a:pt x="49" y="101"/>
                    <a:pt x="32" y="166"/>
                  </a:cubicBezTo>
                  <a:cubicBezTo>
                    <a:pt x="0" y="285"/>
                    <a:pt x="0" y="533"/>
                    <a:pt x="0" y="533"/>
                  </a:cubicBezTo>
                  <a:cubicBezTo>
                    <a:pt x="0" y="533"/>
                    <a:pt x="0" y="781"/>
                    <a:pt x="32" y="900"/>
                  </a:cubicBezTo>
                  <a:cubicBezTo>
                    <a:pt x="49" y="965"/>
                    <a:pt x="101" y="1015"/>
                    <a:pt x="166" y="1032"/>
                  </a:cubicBezTo>
                  <a:cubicBezTo>
                    <a:pt x="284" y="1064"/>
                    <a:pt x="757" y="1064"/>
                    <a:pt x="757" y="1064"/>
                  </a:cubicBezTo>
                  <a:cubicBezTo>
                    <a:pt x="757" y="1064"/>
                    <a:pt x="1230" y="1064"/>
                    <a:pt x="1348" y="1032"/>
                  </a:cubicBezTo>
                  <a:cubicBezTo>
                    <a:pt x="1413" y="1015"/>
                    <a:pt x="1465" y="965"/>
                    <a:pt x="1482" y="900"/>
                  </a:cubicBezTo>
                  <a:cubicBezTo>
                    <a:pt x="1514" y="781"/>
                    <a:pt x="1514" y="533"/>
                    <a:pt x="1514" y="533"/>
                  </a:cubicBezTo>
                  <a:cubicBezTo>
                    <a:pt x="1514" y="533"/>
                    <a:pt x="1514" y="285"/>
                    <a:pt x="1482" y="166"/>
                  </a:cubicBezTo>
                  <a:close/>
                  <a:moveTo>
                    <a:pt x="602" y="758"/>
                  </a:moveTo>
                  <a:cubicBezTo>
                    <a:pt x="602" y="308"/>
                    <a:pt x="602" y="308"/>
                    <a:pt x="602" y="308"/>
                  </a:cubicBezTo>
                  <a:cubicBezTo>
                    <a:pt x="998" y="533"/>
                    <a:pt x="998" y="533"/>
                    <a:pt x="998" y="533"/>
                  </a:cubicBezTo>
                  <a:cubicBezTo>
                    <a:pt x="602" y="758"/>
                    <a:pt x="602" y="758"/>
                    <a:pt x="602" y="7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548A283C-7E63-BEB7-423C-BF874BA52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65559" y="-8468"/>
            <a:ext cx="3634908" cy="24916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1BC9821-76FE-55CC-ADBE-99DA3717C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903" y="87375"/>
            <a:ext cx="1318639" cy="2380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A2D0E-0254-7BE9-273E-AE536FDC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5" t="-951" r="-10840" b="60245"/>
          <a:stretch/>
        </p:blipFill>
        <p:spPr>
          <a:xfrm rot="10800000">
            <a:off x="8565559" y="-8468"/>
            <a:ext cx="3634908" cy="24916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0FEB693-5AF0-12E8-3C83-F63791B1B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903" y="87375"/>
            <a:ext cx="1318639" cy="2380490"/>
          </a:xfrm>
          <a:prstGeom prst="rect">
            <a:avLst/>
          </a:prstGeom>
        </p:spPr>
      </p:pic>
      <p:sp>
        <p:nvSpPr>
          <p:cNvPr id="3" name="Bildplatzhalter 3">
            <a:extLst>
              <a:ext uri="{FF2B5EF4-FFF2-40B4-BE49-F238E27FC236}">
                <a16:creationId xmlns:a16="http://schemas.microsoft.com/office/drawing/2014/main" id="{4673D5F7-C73F-9C8A-378E-155664A701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12816" y="2600221"/>
            <a:ext cx="3366368" cy="1250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Produktlogo</a:t>
            </a:r>
          </a:p>
        </p:txBody>
      </p:sp>
    </p:spTree>
    <p:extLst>
      <p:ext uri="{BB962C8B-B14F-4D97-AF65-F5344CB8AC3E}">
        <p14:creationId xmlns:p14="http://schemas.microsoft.com/office/powerpoint/2010/main" val="18513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 –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515600" cy="2949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CROSS·POINT – Der smarte SAP-Zugang für alle | 2022</a:t>
            </a:r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1449388"/>
            <a:ext cx="10801350" cy="4572000"/>
          </a:xfrm>
        </p:spPr>
        <p:txBody>
          <a:bodyPr/>
          <a:lstStyle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lvl2pPr>
          </a:lstStyle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Text: Formatänderung durch Anpassen der Listenebene möglich </a:t>
            </a:r>
          </a:p>
        </p:txBody>
      </p:sp>
    </p:spTree>
    <p:extLst>
      <p:ext uri="{BB962C8B-B14F-4D97-AF65-F5344CB8AC3E}">
        <p14:creationId xmlns:p14="http://schemas.microsoft.com/office/powerpoint/2010/main" val="117951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- Standard">
    <p:bg>
      <p:bgPr>
        <a:gradFill>
          <a:gsLst>
            <a:gs pos="97000">
              <a:srgbClr val="939BA1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6620F20-86B7-CDE3-CE94-2F269506D724}"/>
              </a:ext>
            </a:extLst>
          </p:cNvPr>
          <p:cNvGrpSpPr/>
          <p:nvPr/>
        </p:nvGrpSpPr>
        <p:grpSpPr>
          <a:xfrm>
            <a:off x="-2285" y="-13487"/>
            <a:ext cx="8239102" cy="6865549"/>
            <a:chOff x="-2285" y="-13487"/>
            <a:chExt cx="8239102" cy="686554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F80C039-0F35-A3BC-1584-B7AB22751F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9823"/>
            <a:stretch/>
          </p:blipFill>
          <p:spPr>
            <a:xfrm>
              <a:off x="-2285" y="294482"/>
              <a:ext cx="3643049" cy="604775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0FE1462-12E4-5BEF-32D8-3FAAF3DEF4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549"/>
            <a:stretch/>
          </p:blipFill>
          <p:spPr>
            <a:xfrm>
              <a:off x="1363797" y="-13487"/>
              <a:ext cx="4206605" cy="2925749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1E34641-8166-4DD0-C171-9197D182AE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185" t="14878" r="-2291" b="5175"/>
            <a:stretch/>
          </p:blipFill>
          <p:spPr>
            <a:xfrm>
              <a:off x="0" y="-1"/>
              <a:ext cx="8236817" cy="6852063"/>
            </a:xfrm>
            <a:prstGeom prst="rect">
              <a:avLst/>
            </a:prstGeom>
          </p:spPr>
        </p:pic>
      </p:grp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D12B8DD4-CA5C-B724-F412-A791BCE0D767}"/>
              </a:ext>
            </a:extLst>
          </p:cNvPr>
          <p:cNvSpPr/>
          <p:nvPr/>
        </p:nvSpPr>
        <p:spPr>
          <a:xfrm>
            <a:off x="-2070" y="3684906"/>
            <a:ext cx="11094532" cy="1868489"/>
          </a:xfrm>
          <a:custGeom>
            <a:avLst/>
            <a:gdLst>
              <a:gd name="connsiteX0" fmla="*/ 0 w 11094532"/>
              <a:gd name="connsiteY0" fmla="*/ 0 h 1868489"/>
              <a:gd name="connsiteX1" fmla="*/ 11094532 w 11094532"/>
              <a:gd name="connsiteY1" fmla="*/ 0 h 1868489"/>
              <a:gd name="connsiteX2" fmla="*/ 10595700 w 11094532"/>
              <a:gd name="connsiteY2" fmla="*/ 1868488 h 1868489"/>
              <a:gd name="connsiteX3" fmla="*/ 11094532 w 11094532"/>
              <a:gd name="connsiteY3" fmla="*/ 1868488 h 1868489"/>
              <a:gd name="connsiteX4" fmla="*/ 11094532 w 11094532"/>
              <a:gd name="connsiteY4" fmla="*/ 1868489 h 1868489"/>
              <a:gd name="connsiteX5" fmla="*/ 0 w 11094532"/>
              <a:gd name="connsiteY5" fmla="*/ 1868489 h 1868489"/>
              <a:gd name="connsiteX6" fmla="*/ 0 w 11094532"/>
              <a:gd name="connsiteY6" fmla="*/ 0 h 1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532" h="1868489">
                <a:moveTo>
                  <a:pt x="0" y="0"/>
                </a:moveTo>
                <a:lnTo>
                  <a:pt x="11094532" y="0"/>
                </a:lnTo>
                <a:lnTo>
                  <a:pt x="10595700" y="1868488"/>
                </a:lnTo>
                <a:lnTo>
                  <a:pt x="11094532" y="1868488"/>
                </a:lnTo>
                <a:lnTo>
                  <a:pt x="11094532" y="1868489"/>
                </a:lnTo>
                <a:lnTo>
                  <a:pt x="0" y="1868489"/>
                </a:lnTo>
                <a:lnTo>
                  <a:pt x="0" y="0"/>
                </a:lnTo>
                <a:close/>
              </a:path>
            </a:pathLst>
          </a:custGeom>
          <a:solidFill>
            <a:srgbClr val="E9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69A04A61-8FF1-832B-9BD2-7715AC6B1F4E}"/>
              </a:ext>
            </a:extLst>
          </p:cNvPr>
          <p:cNvSpPr>
            <a:spLocks/>
          </p:cNvSpPr>
          <p:nvPr/>
        </p:nvSpPr>
        <p:spPr bwMode="auto">
          <a:xfrm>
            <a:off x="-2069" y="3544888"/>
            <a:ext cx="6934201" cy="285750"/>
          </a:xfrm>
          <a:custGeom>
            <a:avLst/>
            <a:gdLst>
              <a:gd name="T0" fmla="*/ 4319 w 4368"/>
              <a:gd name="T1" fmla="*/ 180 h 180"/>
              <a:gd name="T2" fmla="*/ 4368 w 4368"/>
              <a:gd name="T3" fmla="*/ 0 h 180"/>
              <a:gd name="T4" fmla="*/ 0 w 4368"/>
              <a:gd name="T5" fmla="*/ 0 h 180"/>
              <a:gd name="T6" fmla="*/ 0 w 4368"/>
              <a:gd name="T7" fmla="*/ 180 h 180"/>
              <a:gd name="T8" fmla="*/ 4319 w 4368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180">
                <a:moveTo>
                  <a:pt x="4319" y="180"/>
                </a:moveTo>
                <a:lnTo>
                  <a:pt x="4368" y="0"/>
                </a:lnTo>
                <a:lnTo>
                  <a:pt x="0" y="0"/>
                </a:lnTo>
                <a:lnTo>
                  <a:pt x="0" y="180"/>
                </a:lnTo>
                <a:lnTo>
                  <a:pt x="4319" y="180"/>
                </a:lnTo>
                <a:close/>
              </a:path>
            </a:pathLst>
          </a:custGeom>
          <a:solidFill>
            <a:srgbClr val="939B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AF1D92D-6273-6D9B-074F-AFF93562BE02}"/>
              </a:ext>
            </a:extLst>
          </p:cNvPr>
          <p:cNvGrpSpPr/>
          <p:nvPr/>
        </p:nvGrpSpPr>
        <p:grpSpPr>
          <a:xfrm>
            <a:off x="11197051" y="3169148"/>
            <a:ext cx="995680" cy="3696142"/>
            <a:chOff x="12814050" y="3175498"/>
            <a:chExt cx="995680" cy="3696142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3A457163-335C-5F98-090E-138A6A4F6AFD}"/>
                </a:ext>
              </a:extLst>
            </p:cNvPr>
            <p:cNvSpPr/>
            <p:nvPr userDrawn="1"/>
          </p:nvSpPr>
          <p:spPr>
            <a:xfrm rot="5400000" flipH="1" flipV="1">
              <a:off x="11463819" y="4525729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E221C556-4654-80DB-5D92-F3EC2EF2105E}"/>
                </a:ext>
              </a:extLst>
            </p:cNvPr>
            <p:cNvSpPr/>
            <p:nvPr userDrawn="1"/>
          </p:nvSpPr>
          <p:spPr>
            <a:xfrm rot="5400000" flipH="1" flipV="1">
              <a:off x="12218090" y="5276009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1578A75-DC05-9822-B38E-E5869A88B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70917" y="649589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" name="Textplatzhalter 29">
            <a:extLst>
              <a:ext uri="{FF2B5EF4-FFF2-40B4-BE49-F238E27FC236}">
                <a16:creationId xmlns:a16="http://schemas.microsoft.com/office/drawing/2014/main" id="{692CA837-4927-8E2F-905B-F3EF414245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30637"/>
            <a:ext cx="9666288" cy="1722757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pPr lvl="0"/>
            <a:r>
              <a:rPr lang="de-DE" dirty="0"/>
              <a:t>n. Thema aus Agenda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4B7A1EF-E70C-2444-77D3-16C7157A5EB8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CF983D0-C780-D925-D2F5-27C91D81A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B1564AC-54A3-250F-4400-40873027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82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- Thema / Unterthema">
    <p:bg>
      <p:bgPr>
        <a:gradFill>
          <a:gsLst>
            <a:gs pos="97000">
              <a:srgbClr val="939BA1"/>
            </a:gs>
            <a:gs pos="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725E58D-67C7-7F88-00F3-1E60ED316971}"/>
              </a:ext>
            </a:extLst>
          </p:cNvPr>
          <p:cNvGrpSpPr/>
          <p:nvPr/>
        </p:nvGrpSpPr>
        <p:grpSpPr>
          <a:xfrm>
            <a:off x="-2285" y="-13487"/>
            <a:ext cx="8239102" cy="6865549"/>
            <a:chOff x="-2285" y="-13487"/>
            <a:chExt cx="8239102" cy="686554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4C3A68A-1500-1BA8-4C6A-C889C0F308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9823"/>
            <a:stretch/>
          </p:blipFill>
          <p:spPr>
            <a:xfrm>
              <a:off x="-2285" y="294482"/>
              <a:ext cx="3643049" cy="6047756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77931A4-FF89-E9BC-C009-C0F8F3D5EC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0549"/>
            <a:stretch/>
          </p:blipFill>
          <p:spPr>
            <a:xfrm>
              <a:off x="1363797" y="-13487"/>
              <a:ext cx="4206605" cy="292574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0065507-D9A4-44AA-ECA4-7DC1A687B8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6185" t="14878" r="-2291" b="5175"/>
            <a:stretch/>
          </p:blipFill>
          <p:spPr>
            <a:xfrm>
              <a:off x="0" y="-1"/>
              <a:ext cx="8236817" cy="6852063"/>
            </a:xfrm>
            <a:prstGeom prst="rect">
              <a:avLst/>
            </a:prstGeom>
          </p:spPr>
        </p:pic>
      </p:grp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2C21DE7E-6F94-71EA-2513-22EBA5D4C0B8}"/>
              </a:ext>
            </a:extLst>
          </p:cNvPr>
          <p:cNvSpPr/>
          <p:nvPr/>
        </p:nvSpPr>
        <p:spPr>
          <a:xfrm>
            <a:off x="-2070" y="3684906"/>
            <a:ext cx="11094532" cy="1868489"/>
          </a:xfrm>
          <a:custGeom>
            <a:avLst/>
            <a:gdLst>
              <a:gd name="connsiteX0" fmla="*/ 0 w 11094532"/>
              <a:gd name="connsiteY0" fmla="*/ 0 h 1868489"/>
              <a:gd name="connsiteX1" fmla="*/ 11094532 w 11094532"/>
              <a:gd name="connsiteY1" fmla="*/ 0 h 1868489"/>
              <a:gd name="connsiteX2" fmla="*/ 10595700 w 11094532"/>
              <a:gd name="connsiteY2" fmla="*/ 1868488 h 1868489"/>
              <a:gd name="connsiteX3" fmla="*/ 11094532 w 11094532"/>
              <a:gd name="connsiteY3" fmla="*/ 1868488 h 1868489"/>
              <a:gd name="connsiteX4" fmla="*/ 11094532 w 11094532"/>
              <a:gd name="connsiteY4" fmla="*/ 1868489 h 1868489"/>
              <a:gd name="connsiteX5" fmla="*/ 0 w 11094532"/>
              <a:gd name="connsiteY5" fmla="*/ 1868489 h 1868489"/>
              <a:gd name="connsiteX6" fmla="*/ 0 w 11094532"/>
              <a:gd name="connsiteY6" fmla="*/ 0 h 1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4532" h="1868489">
                <a:moveTo>
                  <a:pt x="0" y="0"/>
                </a:moveTo>
                <a:lnTo>
                  <a:pt x="11094532" y="0"/>
                </a:lnTo>
                <a:lnTo>
                  <a:pt x="10595700" y="1868488"/>
                </a:lnTo>
                <a:lnTo>
                  <a:pt x="11094532" y="1868488"/>
                </a:lnTo>
                <a:lnTo>
                  <a:pt x="11094532" y="1868489"/>
                </a:lnTo>
                <a:lnTo>
                  <a:pt x="0" y="1868489"/>
                </a:lnTo>
                <a:lnTo>
                  <a:pt x="0" y="0"/>
                </a:lnTo>
                <a:close/>
              </a:path>
            </a:pathLst>
          </a:custGeom>
          <a:solidFill>
            <a:srgbClr val="E9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29">
            <a:extLst>
              <a:ext uri="{FF2B5EF4-FFF2-40B4-BE49-F238E27FC236}">
                <a16:creationId xmlns:a16="http://schemas.microsoft.com/office/drawing/2014/main" id="{1B9D4A28-6308-FA92-8C8F-63E82F1A71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30183"/>
            <a:ext cx="9818688" cy="528637"/>
          </a:xfrm>
        </p:spPr>
        <p:txBody>
          <a:bodyPr anchor="b" anchorCtr="0">
            <a:no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n. Überthema aus Agenda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5D2748F8-4190-DDB8-AC61-0BA322431D8E}"/>
              </a:ext>
            </a:extLst>
          </p:cNvPr>
          <p:cNvSpPr>
            <a:spLocks/>
          </p:cNvSpPr>
          <p:nvPr/>
        </p:nvSpPr>
        <p:spPr bwMode="auto">
          <a:xfrm>
            <a:off x="-2069" y="3544888"/>
            <a:ext cx="6934201" cy="285750"/>
          </a:xfrm>
          <a:custGeom>
            <a:avLst/>
            <a:gdLst>
              <a:gd name="T0" fmla="*/ 4319 w 4368"/>
              <a:gd name="T1" fmla="*/ 180 h 180"/>
              <a:gd name="T2" fmla="*/ 4368 w 4368"/>
              <a:gd name="T3" fmla="*/ 0 h 180"/>
              <a:gd name="T4" fmla="*/ 0 w 4368"/>
              <a:gd name="T5" fmla="*/ 0 h 180"/>
              <a:gd name="T6" fmla="*/ 0 w 4368"/>
              <a:gd name="T7" fmla="*/ 180 h 180"/>
              <a:gd name="T8" fmla="*/ 4319 w 4368"/>
              <a:gd name="T9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180">
                <a:moveTo>
                  <a:pt x="4319" y="180"/>
                </a:moveTo>
                <a:lnTo>
                  <a:pt x="4368" y="0"/>
                </a:lnTo>
                <a:lnTo>
                  <a:pt x="0" y="0"/>
                </a:lnTo>
                <a:lnTo>
                  <a:pt x="0" y="180"/>
                </a:lnTo>
                <a:lnTo>
                  <a:pt x="4319" y="180"/>
                </a:lnTo>
                <a:close/>
              </a:path>
            </a:pathLst>
          </a:custGeom>
          <a:solidFill>
            <a:srgbClr val="939B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platzhalter 29">
            <a:extLst>
              <a:ext uri="{FF2B5EF4-FFF2-40B4-BE49-F238E27FC236}">
                <a16:creationId xmlns:a16="http://schemas.microsoft.com/office/drawing/2014/main" id="{AB93E3EC-999E-F41E-7CFA-53AFEDC29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4358638"/>
            <a:ext cx="9666288" cy="715011"/>
          </a:xfrm>
        </p:spPr>
        <p:txBody>
          <a:bodyPr anchor="ctr" anchorCtr="0">
            <a:normAutofit/>
          </a:bodyPr>
          <a:lstStyle>
            <a:lvl1pPr>
              <a:defRPr sz="3400"/>
            </a:lvl1pPr>
          </a:lstStyle>
          <a:p>
            <a:pPr lvl="0"/>
            <a:r>
              <a:rPr lang="de-DE" dirty="0"/>
              <a:t>n. Thema aus Agenda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E60D960-0599-402D-6791-09A291D7C91C}"/>
              </a:ext>
            </a:extLst>
          </p:cNvPr>
          <p:cNvGrpSpPr/>
          <p:nvPr/>
        </p:nvGrpSpPr>
        <p:grpSpPr>
          <a:xfrm>
            <a:off x="11197051" y="3169148"/>
            <a:ext cx="995680" cy="3696142"/>
            <a:chOff x="12814050" y="3175498"/>
            <a:chExt cx="995680" cy="3696142"/>
          </a:xfrm>
        </p:grpSpPr>
        <p:sp>
          <p:nvSpPr>
            <p:cNvPr id="4" name="Rechtwinkliges Dreieck 3">
              <a:extLst>
                <a:ext uri="{FF2B5EF4-FFF2-40B4-BE49-F238E27FC236}">
                  <a16:creationId xmlns:a16="http://schemas.microsoft.com/office/drawing/2014/main" id="{C34972A6-ECF8-DD89-3C0E-D628056E719A}"/>
                </a:ext>
              </a:extLst>
            </p:cNvPr>
            <p:cNvSpPr/>
            <p:nvPr userDrawn="1"/>
          </p:nvSpPr>
          <p:spPr>
            <a:xfrm rot="5400000" flipH="1" flipV="1">
              <a:off x="11463819" y="4525729"/>
              <a:ext cx="3696142" cy="995680"/>
            </a:xfrm>
            <a:prstGeom prst="rt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Rechtwinkliges Dreieck 4">
              <a:extLst>
                <a:ext uri="{FF2B5EF4-FFF2-40B4-BE49-F238E27FC236}">
                  <a16:creationId xmlns:a16="http://schemas.microsoft.com/office/drawing/2014/main" id="{12CFD6E3-B611-C998-420D-2E35D36AF16E}"/>
                </a:ext>
              </a:extLst>
            </p:cNvPr>
            <p:cNvSpPr/>
            <p:nvPr userDrawn="1"/>
          </p:nvSpPr>
          <p:spPr>
            <a:xfrm rot="5400000" flipH="1" flipV="1">
              <a:off x="12218090" y="5276009"/>
              <a:ext cx="2509054" cy="672764"/>
            </a:xfrm>
            <a:prstGeom prst="rtTriangl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de-DE" dirty="0">
                  <a:solidFill>
                    <a:srgbClr val="5F5F5F"/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60C0931-1872-84B1-9E91-C7EF303B9823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25BA3A1-3D75-B745-B68F-9F588955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D3D75F-EB24-27FD-444C-6AFC3D20A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37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2-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Falls gewünscht hier noch mal Titel angeben, sonst Textfeld löschen/ leer lassen</a:t>
            </a:r>
          </a:p>
        </p:txBody>
      </p:sp>
      <p:sp>
        <p:nvSpPr>
          <p:cNvPr id="39" name="Titel 3"/>
          <p:cNvSpPr txBox="1">
            <a:spLocks/>
          </p:cNvSpPr>
          <p:nvPr/>
        </p:nvSpPr>
        <p:spPr>
          <a:xfrm>
            <a:off x="695325" y="453167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lvl="0" indent="-270000">
              <a:lnSpc>
                <a:spcPts val="2250"/>
              </a:lnSpc>
              <a:spcBef>
                <a:spcPct val="0"/>
              </a:spcBef>
              <a:buNone/>
              <a:tabLst/>
              <a:defRPr lang="de-DE" sz="2400" b="0" baseline="0" dirty="0" smtClean="0"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9" name="Textplatzhalt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8" y="1449387"/>
            <a:ext cx="4606925" cy="4571365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lang="de-DE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tabLst/>
              <a:defRPr lang="de-DE" sz="1800" b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473075" indent="-20637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77863" indent="-204788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Überthema (Unterthemen  Listenebene)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2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3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4</a:t>
            </a: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57" hasCustomPrompt="1"/>
          </p:nvPr>
        </p:nvSpPr>
        <p:spPr>
          <a:xfrm>
            <a:off x="695325" y="1449388"/>
            <a:ext cx="438150" cy="438150"/>
          </a:xfrm>
          <a:prstGeom prst="rect">
            <a:avLst/>
          </a:prstGeom>
          <a:solidFill>
            <a:schemeClr val="accent5"/>
          </a:solidFill>
        </p:spPr>
        <p:txBody>
          <a:bodyPr lIns="36000" rIns="360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58" hasCustomPrompt="1"/>
          </p:nvPr>
        </p:nvSpPr>
        <p:spPr>
          <a:xfrm>
            <a:off x="6096000" y="1449388"/>
            <a:ext cx="431800" cy="431800"/>
          </a:xfrm>
          <a:prstGeom prst="rect">
            <a:avLst/>
          </a:prstGeom>
          <a:solidFill>
            <a:schemeClr val="accent5"/>
          </a:solidFill>
        </p:spPr>
        <p:txBody>
          <a:bodyPr lIns="36000" rIns="360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</a:t>
            </a:r>
          </a:p>
        </p:txBody>
      </p:sp>
      <p:sp>
        <p:nvSpPr>
          <p:cNvPr id="43" name="Textplatzhalter 44"/>
          <p:cNvSpPr>
            <a:spLocks noGrp="1"/>
          </p:cNvSpPr>
          <p:nvPr>
            <p:ph type="body" sz="quarter" idx="59" hasCustomPrompt="1"/>
          </p:nvPr>
        </p:nvSpPr>
        <p:spPr>
          <a:xfrm>
            <a:off x="6707188" y="1449387"/>
            <a:ext cx="4606925" cy="4571365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lang="de-DE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tabLst/>
              <a:defRPr lang="de-DE" sz="1800" b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473075" indent="-20637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77863" indent="-204788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Überthema (Unterthemen  Listenebene)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2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3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4</a:t>
            </a: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C46B6A6-F650-8FA1-6F2B-E04F3647AED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DEEFD4D-C0B3-6A98-283D-FB2A54EDA1F4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SAP Product and Process Governance by BDF | SAP PPG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479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3" pos="710">
          <p15:clr>
            <a:srgbClr val="FBAE40"/>
          </p15:clr>
        </p15:guide>
        <p15:guide id="4" pos="824">
          <p15:clr>
            <a:srgbClr val="FBAE40"/>
          </p15:clr>
        </p15:guide>
        <p15:guide id="5" pos="4112">
          <p15:clr>
            <a:srgbClr val="FBAE40"/>
          </p15:clr>
        </p15:guide>
        <p15:guide id="6" pos="42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lange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50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Falls gewünscht hier noch mal Titel angeben, sonst Textfeld löschen/ leer lassen</a:t>
            </a: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95325" y="453167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lvl="0" indent="-270000">
              <a:lnSpc>
                <a:spcPts val="2250"/>
              </a:lnSpc>
              <a:spcBef>
                <a:spcPct val="0"/>
              </a:spcBef>
              <a:buNone/>
              <a:tabLst/>
              <a:defRPr lang="de-DE" sz="2400" b="0" baseline="0" dirty="0" smtClean="0"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0" name="Textplatzhalt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1309688" y="1449387"/>
            <a:ext cx="10186987" cy="4571365"/>
          </a:xfrm>
          <a:prstGeom prst="rect">
            <a:avLst/>
          </a:prstGeom>
        </p:spPr>
        <p:txBody>
          <a:bodyPr wrap="square" lIns="0" tIns="108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lang="de-DE" sz="1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1pPr>
            <a:lvl2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+mj-lt"/>
              <a:buAutoNum type="alphaLcPeriod"/>
              <a:tabLst/>
              <a:defRPr lang="de-DE" sz="1800" b="0" kern="12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473075" indent="-206375">
              <a:spcBef>
                <a:spcPts val="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677863" indent="-204788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Überthema (Unterthemen  Listenebene)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2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3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Ebene 4</a:t>
            </a: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57" hasCustomPrompt="1"/>
          </p:nvPr>
        </p:nvSpPr>
        <p:spPr>
          <a:xfrm>
            <a:off x="695325" y="1449388"/>
            <a:ext cx="438150" cy="438150"/>
          </a:xfrm>
          <a:prstGeom prst="rect">
            <a:avLst/>
          </a:prstGeom>
          <a:solidFill>
            <a:schemeClr val="accent5"/>
          </a:solidFill>
        </p:spPr>
        <p:txBody>
          <a:bodyPr lIns="36000" rIns="3600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358230-5565-8D7E-3889-38D422932F72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08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  <p15:guide id="3" pos="710">
          <p15:clr>
            <a:srgbClr val="FBAE40"/>
          </p15:clr>
        </p15:guide>
        <p15:guide id="4" pos="8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5" y="455839"/>
            <a:ext cx="10801350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695325" y="1449388"/>
            <a:ext cx="10801349" cy="4572000"/>
          </a:xfrm>
          <a:prstGeom prst="rect">
            <a:avLst/>
          </a:prstGeom>
        </p:spPr>
        <p:txBody>
          <a:bodyPr/>
          <a:lstStyle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lvl2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Zweite Ebene</a:t>
            </a:r>
          </a:p>
          <a:p>
            <a:pPr marL="0" marR="0" lvl="2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Dritte Ebene</a:t>
            </a:r>
          </a:p>
          <a:p>
            <a:pPr marL="0" marR="0" lvl="3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Vierte Ebene</a:t>
            </a:r>
          </a:p>
          <a:p>
            <a:pPr marL="0" marR="0" lvl="4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Fünfte Ebene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484E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7D679A-D859-A08D-471F-F2E14C91ED83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D0B4A187-BEF9-4E62-5B9C-D657AED3B3D6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371683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eld -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777153"/>
            <a:ext cx="10801348" cy="273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ct val="80000"/>
              <a:buFontTx/>
              <a:buNone/>
              <a:defRPr lang="de-DE" sz="1800" b="1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70000" indent="0">
              <a:buFontTx/>
              <a:buNone/>
              <a:defRPr lang="de-DE" sz="2400" b="0" kern="1200" dirty="0" smtClean="0">
                <a:solidFill>
                  <a:schemeClr val="tx2"/>
                </a:solidFill>
                <a:latin typeface="HelveticaNeue LT 65 Medium" panose="020B0604020202020204" pitchFamily="34" charset="0"/>
                <a:ea typeface="+mj-ea"/>
                <a:cs typeface="Arial" panose="020B0604020202020204" pitchFamily="34" charset="0"/>
              </a:defRPr>
            </a:lvl2pPr>
          </a:lstStyle>
          <a:p>
            <a:r>
              <a:rPr lang="de-DE" dirty="0"/>
              <a:t>Beschreibende, kurze Subheadline, 18 PT, Hellgrau</a:t>
            </a:r>
          </a:p>
        </p:txBody>
      </p:sp>
      <p:sp>
        <p:nvSpPr>
          <p:cNvPr id="53" name="Titel 52"/>
          <p:cNvSpPr>
            <a:spLocks noGrp="1"/>
          </p:cNvSpPr>
          <p:nvPr>
            <p:ph type="title" hasCustomPrompt="1"/>
          </p:nvPr>
        </p:nvSpPr>
        <p:spPr>
          <a:xfrm>
            <a:off x="695324" y="455839"/>
            <a:ext cx="10801349" cy="294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Aussagekräftige, kurze Headline 24 PT, Dunkelgrau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3" y="1449388"/>
            <a:ext cx="10801351" cy="4571999"/>
          </a:xfrm>
          <a:prstGeom prst="rect">
            <a:avLst/>
          </a:prstGeom>
        </p:spPr>
        <p:txBody>
          <a:bodyPr/>
          <a:lstStyle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lvl2pPr>
          </a:lstStyle>
          <a:p>
            <a:pPr marL="0" marR="0" lvl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Text: 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Mastertextformat bearbeiten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Zweite Ebene</a:t>
            </a:r>
          </a:p>
          <a:p>
            <a:pPr marL="252000" marR="0" lvl="2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Dritte Ebene</a:t>
            </a:r>
          </a:p>
          <a:p>
            <a:pPr marL="504000" marR="0" lvl="3" indent="-2520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Vierte Ebene</a:t>
            </a:r>
          </a:p>
          <a:p>
            <a:pPr marL="719138" marR="0" lvl="4" indent="-21590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§"/>
              <a:tabLst>
                <a:tab pos="1612800" algn="l"/>
                <a:tab pos="1620000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84E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Fünfte Ebene</a:t>
            </a:r>
          </a:p>
          <a:p>
            <a:pPr marL="0" marR="0" lvl="1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lang="de-DE" dirty="0"/>
              <a:t>Formatänderung durch Anpassen der Listenebene möglich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8AB8A6-3BAC-4708-9150-7013A3075075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>
          <a:xfrm>
            <a:off x="1944027" y="6496601"/>
            <a:ext cx="8563573" cy="1264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SAP Product and Process Governance by BDF | SAP PPG</a:t>
            </a:r>
            <a:endParaRPr lang="de-DE" dirty="0"/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8B512662-09FF-5A10-58B2-3B1862D9F0D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776675" y="327107"/>
            <a:ext cx="720000" cy="720000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Logo / Icon</a:t>
            </a:r>
          </a:p>
        </p:txBody>
      </p:sp>
    </p:spTree>
    <p:extLst>
      <p:ext uri="{BB962C8B-B14F-4D97-AF65-F5344CB8AC3E}">
        <p14:creationId xmlns:p14="http://schemas.microsoft.com/office/powerpoint/2010/main" val="107488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C35EA4"/>
          </p15:clr>
        </p15:guide>
        <p15:guide id="2" pos="3953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3937EF-AB29-C6ED-7126-FEC7145D515C}"/>
              </a:ext>
            </a:extLst>
          </p:cNvPr>
          <p:cNvGrpSpPr/>
          <p:nvPr userDrawn="1"/>
        </p:nvGrpSpPr>
        <p:grpSpPr>
          <a:xfrm>
            <a:off x="11378014" y="3163604"/>
            <a:ext cx="828000" cy="3073684"/>
            <a:chOff x="10665501" y="1808820"/>
            <a:chExt cx="828000" cy="3073684"/>
          </a:xfrm>
        </p:grpSpPr>
        <p:sp>
          <p:nvSpPr>
            <p:cNvPr id="3" name="Rechtwinkliges Dreieck 2">
              <a:extLst>
                <a:ext uri="{FF2B5EF4-FFF2-40B4-BE49-F238E27FC236}">
                  <a16:creationId xmlns:a16="http://schemas.microsoft.com/office/drawing/2014/main" id="{158612E8-0501-C098-46C7-2A89A0CBE89E}"/>
                </a:ext>
              </a:extLst>
            </p:cNvPr>
            <p:cNvSpPr/>
            <p:nvPr/>
          </p:nvSpPr>
          <p:spPr>
            <a:xfrm rot="5400000" flipH="1" flipV="1">
              <a:off x="9542659" y="2931662"/>
              <a:ext cx="3073684" cy="82800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DD6E9C2C-24AB-83AB-03F6-22FDA82AB787}"/>
                </a:ext>
              </a:extLst>
            </p:cNvPr>
            <p:cNvSpPr/>
            <p:nvPr/>
          </p:nvSpPr>
          <p:spPr>
            <a:xfrm rot="5400000" flipH="1" flipV="1">
              <a:off x="10301674" y="3690677"/>
              <a:ext cx="1879653" cy="50400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  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3E573BB-36C5-95F5-0F0F-AA66B735B787}"/>
              </a:ext>
            </a:extLst>
          </p:cNvPr>
          <p:cNvGrpSpPr/>
          <p:nvPr/>
        </p:nvGrpSpPr>
        <p:grpSpPr>
          <a:xfrm>
            <a:off x="0" y="6237312"/>
            <a:ext cx="12190095" cy="611747"/>
            <a:chOff x="0" y="6238754"/>
            <a:chExt cx="12190095" cy="611747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645A52BF-9881-7989-6CDD-E29BF9925795}"/>
                </a:ext>
              </a:extLst>
            </p:cNvPr>
            <p:cNvSpPr/>
            <p:nvPr userDrawn="1"/>
          </p:nvSpPr>
          <p:spPr>
            <a:xfrm>
              <a:off x="0" y="6238754"/>
              <a:ext cx="12185546" cy="611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0130119D-198B-8BF4-B842-08A493791884}"/>
                </a:ext>
              </a:extLst>
            </p:cNvPr>
            <p:cNvSpPr txBox="1"/>
            <p:nvPr userDrawn="1"/>
          </p:nvSpPr>
          <p:spPr>
            <a:xfrm>
              <a:off x="695324" y="6489700"/>
              <a:ext cx="1296219" cy="360801"/>
            </a:xfrm>
            <a:prstGeom prst="rect">
              <a:avLst/>
            </a:prstGeom>
            <a:noFill/>
          </p:spPr>
          <p:txBody>
            <a:bodyPr vert="horz" wrap="square" lIns="0" tIns="0" rIns="0" bIns="223200" rtlCol="0" anchor="t" anchorCtr="0">
              <a:spAutoFit/>
            </a:bodyPr>
            <a:lstStyle>
              <a:defPPr>
                <a:defRPr lang="de-DE"/>
              </a:defPPr>
              <a:lvl1pPr>
                <a:defRPr sz="1000" b="0">
                  <a:solidFill>
                    <a:schemeClr val="tx2"/>
                  </a:solidFill>
                  <a:latin typeface="HelveticaNeue LT 65 Medium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lvl="0"/>
              <a:r>
                <a:rPr lang="de-DE" sz="88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DSC SOFTWARE AG</a:t>
              </a: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F5C3EF15-4E50-24DA-CCB8-FD5C7924FD33}"/>
                </a:ext>
              </a:extLst>
            </p:cNvPr>
            <p:cNvGrpSpPr/>
            <p:nvPr userDrawn="1"/>
          </p:nvGrpSpPr>
          <p:grpSpPr>
            <a:xfrm>
              <a:off x="11813626" y="6447187"/>
              <a:ext cx="225387" cy="224431"/>
              <a:chOff x="10581440" y="6404727"/>
              <a:chExt cx="225387" cy="224431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FD13133E-772D-082E-C768-C1FEE9AC26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81440" y="6404727"/>
                <a:ext cx="225387" cy="224431"/>
              </a:xfrm>
              <a:custGeom>
                <a:avLst/>
                <a:gdLst>
                  <a:gd name="T0" fmla="*/ 353 w 708"/>
                  <a:gd name="T1" fmla="*/ 0 h 705"/>
                  <a:gd name="T2" fmla="*/ 405 w 708"/>
                  <a:gd name="T3" fmla="*/ 2 h 705"/>
                  <a:gd name="T4" fmla="*/ 456 w 708"/>
                  <a:gd name="T5" fmla="*/ 13 h 705"/>
                  <a:gd name="T6" fmla="*/ 503 w 708"/>
                  <a:gd name="T7" fmla="*/ 31 h 705"/>
                  <a:gd name="T8" fmla="*/ 545 w 708"/>
                  <a:gd name="T9" fmla="*/ 56 h 705"/>
                  <a:gd name="T10" fmla="*/ 585 w 708"/>
                  <a:gd name="T11" fmla="*/ 86 h 705"/>
                  <a:gd name="T12" fmla="*/ 621 w 708"/>
                  <a:gd name="T13" fmla="*/ 120 h 705"/>
                  <a:gd name="T14" fmla="*/ 650 w 708"/>
                  <a:gd name="T15" fmla="*/ 160 h 705"/>
                  <a:gd name="T16" fmla="*/ 675 w 708"/>
                  <a:gd name="T17" fmla="*/ 203 h 705"/>
                  <a:gd name="T18" fmla="*/ 693 w 708"/>
                  <a:gd name="T19" fmla="*/ 249 h 705"/>
                  <a:gd name="T20" fmla="*/ 704 w 708"/>
                  <a:gd name="T21" fmla="*/ 300 h 705"/>
                  <a:gd name="T22" fmla="*/ 708 w 708"/>
                  <a:gd name="T23" fmla="*/ 352 h 705"/>
                  <a:gd name="T24" fmla="*/ 704 w 708"/>
                  <a:gd name="T25" fmla="*/ 405 h 705"/>
                  <a:gd name="T26" fmla="*/ 693 w 708"/>
                  <a:gd name="T27" fmla="*/ 454 h 705"/>
                  <a:gd name="T28" fmla="*/ 675 w 708"/>
                  <a:gd name="T29" fmla="*/ 501 h 705"/>
                  <a:gd name="T30" fmla="*/ 650 w 708"/>
                  <a:gd name="T31" fmla="*/ 545 h 705"/>
                  <a:gd name="T32" fmla="*/ 621 w 708"/>
                  <a:gd name="T33" fmla="*/ 584 h 705"/>
                  <a:gd name="T34" fmla="*/ 585 w 708"/>
                  <a:gd name="T35" fmla="*/ 619 h 705"/>
                  <a:gd name="T36" fmla="*/ 545 w 708"/>
                  <a:gd name="T37" fmla="*/ 649 h 705"/>
                  <a:gd name="T38" fmla="*/ 503 w 708"/>
                  <a:gd name="T39" fmla="*/ 672 h 705"/>
                  <a:gd name="T40" fmla="*/ 456 w 708"/>
                  <a:gd name="T41" fmla="*/ 690 h 705"/>
                  <a:gd name="T42" fmla="*/ 405 w 708"/>
                  <a:gd name="T43" fmla="*/ 701 h 705"/>
                  <a:gd name="T44" fmla="*/ 353 w 708"/>
                  <a:gd name="T45" fmla="*/ 705 h 705"/>
                  <a:gd name="T46" fmla="*/ 301 w 708"/>
                  <a:gd name="T47" fmla="*/ 701 h 705"/>
                  <a:gd name="T48" fmla="*/ 251 w 708"/>
                  <a:gd name="T49" fmla="*/ 690 h 705"/>
                  <a:gd name="T50" fmla="*/ 205 w 708"/>
                  <a:gd name="T51" fmla="*/ 672 h 705"/>
                  <a:gd name="T52" fmla="*/ 161 w 708"/>
                  <a:gd name="T53" fmla="*/ 649 h 705"/>
                  <a:gd name="T54" fmla="*/ 122 w 708"/>
                  <a:gd name="T55" fmla="*/ 619 h 705"/>
                  <a:gd name="T56" fmla="*/ 86 w 708"/>
                  <a:gd name="T57" fmla="*/ 584 h 705"/>
                  <a:gd name="T58" fmla="*/ 58 w 708"/>
                  <a:gd name="T59" fmla="*/ 545 h 705"/>
                  <a:gd name="T60" fmla="*/ 33 w 708"/>
                  <a:gd name="T61" fmla="*/ 501 h 705"/>
                  <a:gd name="T62" fmla="*/ 15 w 708"/>
                  <a:gd name="T63" fmla="*/ 454 h 705"/>
                  <a:gd name="T64" fmla="*/ 4 w 708"/>
                  <a:gd name="T65" fmla="*/ 405 h 705"/>
                  <a:gd name="T66" fmla="*/ 0 w 708"/>
                  <a:gd name="T67" fmla="*/ 352 h 705"/>
                  <a:gd name="T68" fmla="*/ 4 w 708"/>
                  <a:gd name="T69" fmla="*/ 300 h 705"/>
                  <a:gd name="T70" fmla="*/ 15 w 708"/>
                  <a:gd name="T71" fmla="*/ 249 h 705"/>
                  <a:gd name="T72" fmla="*/ 33 w 708"/>
                  <a:gd name="T73" fmla="*/ 203 h 705"/>
                  <a:gd name="T74" fmla="*/ 58 w 708"/>
                  <a:gd name="T75" fmla="*/ 160 h 705"/>
                  <a:gd name="T76" fmla="*/ 86 w 708"/>
                  <a:gd name="T77" fmla="*/ 120 h 705"/>
                  <a:gd name="T78" fmla="*/ 122 w 708"/>
                  <a:gd name="T79" fmla="*/ 86 h 705"/>
                  <a:gd name="T80" fmla="*/ 161 w 708"/>
                  <a:gd name="T81" fmla="*/ 56 h 705"/>
                  <a:gd name="T82" fmla="*/ 205 w 708"/>
                  <a:gd name="T83" fmla="*/ 31 h 705"/>
                  <a:gd name="T84" fmla="*/ 251 w 708"/>
                  <a:gd name="T85" fmla="*/ 13 h 705"/>
                  <a:gd name="T86" fmla="*/ 301 w 708"/>
                  <a:gd name="T87" fmla="*/ 2 h 705"/>
                  <a:gd name="T88" fmla="*/ 353 w 708"/>
                  <a:gd name="T89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705">
                    <a:moveTo>
                      <a:pt x="353" y="0"/>
                    </a:moveTo>
                    <a:lnTo>
                      <a:pt x="405" y="2"/>
                    </a:lnTo>
                    <a:lnTo>
                      <a:pt x="456" y="13"/>
                    </a:lnTo>
                    <a:lnTo>
                      <a:pt x="503" y="31"/>
                    </a:lnTo>
                    <a:lnTo>
                      <a:pt x="545" y="56"/>
                    </a:lnTo>
                    <a:lnTo>
                      <a:pt x="585" y="86"/>
                    </a:lnTo>
                    <a:lnTo>
                      <a:pt x="621" y="120"/>
                    </a:lnTo>
                    <a:lnTo>
                      <a:pt x="650" y="160"/>
                    </a:lnTo>
                    <a:lnTo>
                      <a:pt x="675" y="203"/>
                    </a:lnTo>
                    <a:lnTo>
                      <a:pt x="693" y="249"/>
                    </a:lnTo>
                    <a:lnTo>
                      <a:pt x="704" y="300"/>
                    </a:lnTo>
                    <a:lnTo>
                      <a:pt x="708" y="352"/>
                    </a:lnTo>
                    <a:lnTo>
                      <a:pt x="704" y="405"/>
                    </a:lnTo>
                    <a:lnTo>
                      <a:pt x="693" y="454"/>
                    </a:lnTo>
                    <a:lnTo>
                      <a:pt x="675" y="501"/>
                    </a:lnTo>
                    <a:lnTo>
                      <a:pt x="650" y="545"/>
                    </a:lnTo>
                    <a:lnTo>
                      <a:pt x="621" y="584"/>
                    </a:lnTo>
                    <a:lnTo>
                      <a:pt x="585" y="619"/>
                    </a:lnTo>
                    <a:lnTo>
                      <a:pt x="545" y="649"/>
                    </a:lnTo>
                    <a:lnTo>
                      <a:pt x="503" y="672"/>
                    </a:lnTo>
                    <a:lnTo>
                      <a:pt x="456" y="690"/>
                    </a:lnTo>
                    <a:lnTo>
                      <a:pt x="405" y="701"/>
                    </a:lnTo>
                    <a:lnTo>
                      <a:pt x="353" y="705"/>
                    </a:lnTo>
                    <a:lnTo>
                      <a:pt x="301" y="701"/>
                    </a:lnTo>
                    <a:lnTo>
                      <a:pt x="251" y="690"/>
                    </a:lnTo>
                    <a:lnTo>
                      <a:pt x="205" y="672"/>
                    </a:lnTo>
                    <a:lnTo>
                      <a:pt x="161" y="649"/>
                    </a:lnTo>
                    <a:lnTo>
                      <a:pt x="122" y="619"/>
                    </a:lnTo>
                    <a:lnTo>
                      <a:pt x="86" y="584"/>
                    </a:lnTo>
                    <a:lnTo>
                      <a:pt x="58" y="545"/>
                    </a:lnTo>
                    <a:lnTo>
                      <a:pt x="33" y="501"/>
                    </a:lnTo>
                    <a:lnTo>
                      <a:pt x="15" y="454"/>
                    </a:lnTo>
                    <a:lnTo>
                      <a:pt x="4" y="405"/>
                    </a:lnTo>
                    <a:lnTo>
                      <a:pt x="0" y="352"/>
                    </a:lnTo>
                    <a:lnTo>
                      <a:pt x="4" y="300"/>
                    </a:lnTo>
                    <a:lnTo>
                      <a:pt x="15" y="249"/>
                    </a:lnTo>
                    <a:lnTo>
                      <a:pt x="33" y="203"/>
                    </a:lnTo>
                    <a:lnTo>
                      <a:pt x="58" y="160"/>
                    </a:lnTo>
                    <a:lnTo>
                      <a:pt x="86" y="120"/>
                    </a:lnTo>
                    <a:lnTo>
                      <a:pt x="122" y="86"/>
                    </a:lnTo>
                    <a:lnTo>
                      <a:pt x="161" y="56"/>
                    </a:lnTo>
                    <a:lnTo>
                      <a:pt x="205" y="31"/>
                    </a:lnTo>
                    <a:lnTo>
                      <a:pt x="251" y="13"/>
                    </a:lnTo>
                    <a:lnTo>
                      <a:pt x="301" y="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830B61DA-0400-FBE6-246C-BCE8F91BB2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22825" y="6453433"/>
                <a:ext cx="142299" cy="126382"/>
              </a:xfrm>
              <a:custGeom>
                <a:avLst/>
                <a:gdLst>
                  <a:gd name="T0" fmla="*/ 3 w 447"/>
                  <a:gd name="T1" fmla="*/ 0 h 397"/>
                  <a:gd name="T2" fmla="*/ 311 w 447"/>
                  <a:gd name="T3" fmla="*/ 0 h 397"/>
                  <a:gd name="T4" fmla="*/ 341 w 447"/>
                  <a:gd name="T5" fmla="*/ 3 h 397"/>
                  <a:gd name="T6" fmla="*/ 369 w 447"/>
                  <a:gd name="T7" fmla="*/ 9 h 397"/>
                  <a:gd name="T8" fmla="*/ 392 w 447"/>
                  <a:gd name="T9" fmla="*/ 18 h 397"/>
                  <a:gd name="T10" fmla="*/ 411 w 447"/>
                  <a:gd name="T11" fmla="*/ 31 h 397"/>
                  <a:gd name="T12" fmla="*/ 426 w 447"/>
                  <a:gd name="T13" fmla="*/ 48 h 397"/>
                  <a:gd name="T14" fmla="*/ 437 w 447"/>
                  <a:gd name="T15" fmla="*/ 69 h 397"/>
                  <a:gd name="T16" fmla="*/ 444 w 447"/>
                  <a:gd name="T17" fmla="*/ 94 h 397"/>
                  <a:gd name="T18" fmla="*/ 447 w 447"/>
                  <a:gd name="T19" fmla="*/ 122 h 397"/>
                  <a:gd name="T20" fmla="*/ 447 w 447"/>
                  <a:gd name="T21" fmla="*/ 275 h 397"/>
                  <a:gd name="T22" fmla="*/ 444 w 447"/>
                  <a:gd name="T23" fmla="*/ 304 h 397"/>
                  <a:gd name="T24" fmla="*/ 437 w 447"/>
                  <a:gd name="T25" fmla="*/ 330 h 397"/>
                  <a:gd name="T26" fmla="*/ 426 w 447"/>
                  <a:gd name="T27" fmla="*/ 350 h 397"/>
                  <a:gd name="T28" fmla="*/ 411 w 447"/>
                  <a:gd name="T29" fmla="*/ 367 h 397"/>
                  <a:gd name="T30" fmla="*/ 392 w 447"/>
                  <a:gd name="T31" fmla="*/ 381 h 397"/>
                  <a:gd name="T32" fmla="*/ 369 w 447"/>
                  <a:gd name="T33" fmla="*/ 390 h 397"/>
                  <a:gd name="T34" fmla="*/ 341 w 447"/>
                  <a:gd name="T35" fmla="*/ 396 h 397"/>
                  <a:gd name="T36" fmla="*/ 311 w 447"/>
                  <a:gd name="T37" fmla="*/ 397 h 397"/>
                  <a:gd name="T38" fmla="*/ 0 w 447"/>
                  <a:gd name="T39" fmla="*/ 397 h 397"/>
                  <a:gd name="T40" fmla="*/ 22 w 447"/>
                  <a:gd name="T41" fmla="*/ 320 h 397"/>
                  <a:gd name="T42" fmla="*/ 308 w 447"/>
                  <a:gd name="T43" fmla="*/ 320 h 397"/>
                  <a:gd name="T44" fmla="*/ 325 w 447"/>
                  <a:gd name="T45" fmla="*/ 319 h 397"/>
                  <a:gd name="T46" fmla="*/ 337 w 447"/>
                  <a:gd name="T47" fmla="*/ 313 h 397"/>
                  <a:gd name="T48" fmla="*/ 348 w 447"/>
                  <a:gd name="T49" fmla="*/ 305 h 397"/>
                  <a:gd name="T50" fmla="*/ 355 w 447"/>
                  <a:gd name="T51" fmla="*/ 293 h 397"/>
                  <a:gd name="T52" fmla="*/ 358 w 447"/>
                  <a:gd name="T53" fmla="*/ 275 h 397"/>
                  <a:gd name="T54" fmla="*/ 358 w 447"/>
                  <a:gd name="T55" fmla="*/ 122 h 397"/>
                  <a:gd name="T56" fmla="*/ 355 w 447"/>
                  <a:gd name="T57" fmla="*/ 106 h 397"/>
                  <a:gd name="T58" fmla="*/ 348 w 447"/>
                  <a:gd name="T59" fmla="*/ 92 h 397"/>
                  <a:gd name="T60" fmla="*/ 337 w 447"/>
                  <a:gd name="T61" fmla="*/ 84 h 397"/>
                  <a:gd name="T62" fmla="*/ 325 w 447"/>
                  <a:gd name="T63" fmla="*/ 79 h 397"/>
                  <a:gd name="T64" fmla="*/ 308 w 447"/>
                  <a:gd name="T65" fmla="*/ 77 h 397"/>
                  <a:gd name="T66" fmla="*/ 80 w 447"/>
                  <a:gd name="T67" fmla="*/ 77 h 397"/>
                  <a:gd name="T68" fmla="*/ 80 w 447"/>
                  <a:gd name="T69" fmla="*/ 158 h 397"/>
                  <a:gd name="T70" fmla="*/ 3 w 447"/>
                  <a:gd name="T71" fmla="*/ 158 h 397"/>
                  <a:gd name="T72" fmla="*/ 3 w 447"/>
                  <a:gd name="T7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7" h="397">
                    <a:moveTo>
                      <a:pt x="3" y="0"/>
                    </a:moveTo>
                    <a:lnTo>
                      <a:pt x="311" y="0"/>
                    </a:lnTo>
                    <a:lnTo>
                      <a:pt x="341" y="3"/>
                    </a:lnTo>
                    <a:lnTo>
                      <a:pt x="369" y="9"/>
                    </a:lnTo>
                    <a:lnTo>
                      <a:pt x="392" y="18"/>
                    </a:lnTo>
                    <a:lnTo>
                      <a:pt x="411" y="31"/>
                    </a:lnTo>
                    <a:lnTo>
                      <a:pt x="426" y="48"/>
                    </a:lnTo>
                    <a:lnTo>
                      <a:pt x="437" y="69"/>
                    </a:lnTo>
                    <a:lnTo>
                      <a:pt x="444" y="94"/>
                    </a:lnTo>
                    <a:lnTo>
                      <a:pt x="447" y="122"/>
                    </a:lnTo>
                    <a:lnTo>
                      <a:pt x="447" y="275"/>
                    </a:lnTo>
                    <a:lnTo>
                      <a:pt x="444" y="304"/>
                    </a:lnTo>
                    <a:lnTo>
                      <a:pt x="437" y="330"/>
                    </a:lnTo>
                    <a:lnTo>
                      <a:pt x="426" y="350"/>
                    </a:lnTo>
                    <a:lnTo>
                      <a:pt x="411" y="367"/>
                    </a:lnTo>
                    <a:lnTo>
                      <a:pt x="392" y="381"/>
                    </a:lnTo>
                    <a:lnTo>
                      <a:pt x="369" y="390"/>
                    </a:lnTo>
                    <a:lnTo>
                      <a:pt x="341" y="396"/>
                    </a:lnTo>
                    <a:lnTo>
                      <a:pt x="311" y="397"/>
                    </a:lnTo>
                    <a:lnTo>
                      <a:pt x="0" y="397"/>
                    </a:lnTo>
                    <a:lnTo>
                      <a:pt x="22" y="320"/>
                    </a:lnTo>
                    <a:lnTo>
                      <a:pt x="308" y="320"/>
                    </a:lnTo>
                    <a:lnTo>
                      <a:pt x="325" y="319"/>
                    </a:lnTo>
                    <a:lnTo>
                      <a:pt x="337" y="313"/>
                    </a:lnTo>
                    <a:lnTo>
                      <a:pt x="348" y="305"/>
                    </a:lnTo>
                    <a:lnTo>
                      <a:pt x="355" y="293"/>
                    </a:lnTo>
                    <a:lnTo>
                      <a:pt x="358" y="275"/>
                    </a:lnTo>
                    <a:lnTo>
                      <a:pt x="358" y="122"/>
                    </a:lnTo>
                    <a:lnTo>
                      <a:pt x="355" y="106"/>
                    </a:lnTo>
                    <a:lnTo>
                      <a:pt x="348" y="92"/>
                    </a:lnTo>
                    <a:lnTo>
                      <a:pt x="337" y="84"/>
                    </a:lnTo>
                    <a:lnTo>
                      <a:pt x="325" y="79"/>
                    </a:lnTo>
                    <a:lnTo>
                      <a:pt x="308" y="77"/>
                    </a:lnTo>
                    <a:lnTo>
                      <a:pt x="80" y="77"/>
                    </a:lnTo>
                    <a:lnTo>
                      <a:pt x="80" y="158"/>
                    </a:lnTo>
                    <a:lnTo>
                      <a:pt x="3" y="15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CF7FD3C9-7F16-022E-4653-496144DCD604}"/>
                </a:ext>
              </a:extLst>
            </p:cNvPr>
            <p:cNvCxnSpPr/>
            <p:nvPr userDrawn="1"/>
          </p:nvCxnSpPr>
          <p:spPr>
            <a:xfrm flipH="1" flipV="1">
              <a:off x="0" y="6238754"/>
              <a:ext cx="12190095" cy="2510"/>
            </a:xfrm>
            <a:prstGeom prst="line">
              <a:avLst/>
            </a:prstGeom>
            <a:ln w="952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074E4A0-D990-4B77-147D-DD945AF24811}"/>
              </a:ext>
            </a:extLst>
          </p:cNvPr>
          <p:cNvGrpSpPr/>
          <p:nvPr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CE2E82-03B8-1C2B-A062-7B65F688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69352EA-B886-E868-6649-64DD18182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itelplatzhalter 1">
            <a:extLst>
              <a:ext uri="{FF2B5EF4-FFF2-40B4-BE49-F238E27FC236}">
                <a16:creationId xmlns:a16="http://schemas.microsoft.com/office/drawing/2014/main" id="{F0BC9EA8-F58E-181C-ED71-B6CAFD75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76250"/>
            <a:ext cx="108013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dirty="0"/>
              <a:t>Hier aussagekräftige Headline</a:t>
            </a:r>
          </a:p>
        </p:txBody>
      </p: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AE55A2F9-0342-7364-CA6A-CDC712A33D03}"/>
              </a:ext>
            </a:extLst>
          </p:cNvPr>
          <p:cNvSpPr txBox="1">
            <a:spLocks/>
          </p:cNvSpPr>
          <p:nvPr/>
        </p:nvSpPr>
        <p:spPr>
          <a:xfrm>
            <a:off x="10784732" y="6489041"/>
            <a:ext cx="1400814" cy="363879"/>
          </a:xfrm>
          <a:prstGeom prst="rect">
            <a:avLst/>
          </a:prstGeom>
          <a:noFill/>
        </p:spPr>
        <p:txBody>
          <a:bodyPr vert="horz" wrap="square" lIns="0" tIns="0" rIns="684000" bIns="223200" rtlCol="0" anchor="t" anchorCtr="0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lang="de-DE" sz="900" b="0" kern="1200" smtClean="0">
                <a:solidFill>
                  <a:schemeClr val="tx2"/>
                </a:solidFill>
                <a:latin typeface="HelveticaNeue LT 55 Roman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6F553E-AB4E-41DE-AC0A-CDC7C957603C}" type="slidenum">
              <a:rPr lang="de-DE" sz="88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B12E5102-ED97-2EBB-31B3-55BA80084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3" y="1449387"/>
            <a:ext cx="10801351" cy="4583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Ebene 1 – Headliner</a:t>
            </a:r>
          </a:p>
          <a:p>
            <a:pPr lvl="1"/>
            <a:r>
              <a:rPr lang="de-DE" noProof="0" dirty="0"/>
              <a:t>Ebene 2 – Fließtest</a:t>
            </a:r>
          </a:p>
          <a:p>
            <a:pPr lvl="2"/>
            <a:r>
              <a:rPr lang="de-DE" noProof="0" dirty="0"/>
              <a:t>Ebene 3 – </a:t>
            </a:r>
            <a:r>
              <a:rPr lang="de-DE" noProof="0" dirty="0" err="1"/>
              <a:t>Bullets</a:t>
            </a:r>
            <a:endParaRPr lang="de-DE" noProof="0" dirty="0"/>
          </a:p>
          <a:p>
            <a:pPr lvl="3"/>
            <a:r>
              <a:rPr lang="de-DE" noProof="0" dirty="0"/>
              <a:t>Ebene 4 – </a:t>
            </a:r>
            <a:r>
              <a:rPr lang="de-DE" noProof="0" dirty="0" err="1"/>
              <a:t>Bullets</a:t>
            </a:r>
            <a:endParaRPr lang="de-DE" noProof="0" dirty="0"/>
          </a:p>
          <a:p>
            <a:pPr lvl="4"/>
            <a:r>
              <a:rPr lang="de-DE" noProof="0" dirty="0"/>
              <a:t>Ebene 5 – </a:t>
            </a:r>
            <a:r>
              <a:rPr lang="de-DE" noProof="0" dirty="0" err="1"/>
              <a:t>Bullets</a:t>
            </a:r>
            <a:endParaRPr lang="de-DE" noProof="0" dirty="0"/>
          </a:p>
          <a:p>
            <a:pPr lvl="5"/>
            <a:r>
              <a:rPr lang="de-DE" noProof="0" dirty="0"/>
              <a:t>Ebene 6 – </a:t>
            </a:r>
            <a:r>
              <a:rPr lang="de-DE" noProof="0" dirty="0" err="1"/>
              <a:t>Bullets</a:t>
            </a:r>
            <a:endParaRPr lang="de-DE" noProof="0" dirty="0"/>
          </a:p>
          <a:p>
            <a:pPr lvl="6"/>
            <a:r>
              <a:rPr lang="de-DE" noProof="0" dirty="0"/>
              <a:t>Ebene 7 – Marginalie</a:t>
            </a:r>
          </a:p>
          <a:p>
            <a:pPr lvl="7"/>
            <a:r>
              <a:rPr lang="de-DE" noProof="0" dirty="0"/>
              <a:t>Ebene 8 – Statement Arial Black</a:t>
            </a:r>
          </a:p>
          <a:p>
            <a:pPr lvl="8"/>
            <a:r>
              <a:rPr lang="de-DE" noProof="0" dirty="0"/>
              <a:t>Ebene 9 – Fließtext Hell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2B4A279-6E14-94A0-5217-A56C6C56B72F}"/>
              </a:ext>
            </a:extLst>
          </p:cNvPr>
          <p:cNvCxnSpPr>
            <a:cxnSpLocks/>
          </p:cNvCxnSpPr>
          <p:nvPr/>
        </p:nvCxnSpPr>
        <p:spPr>
          <a:xfrm flipV="1">
            <a:off x="6612302" y="6863877"/>
            <a:ext cx="0" cy="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9B99C230-D41A-44A9-3237-C7946D5E3AB7}"/>
              </a:ext>
            </a:extLst>
          </p:cNvPr>
          <p:cNvSpPr txBox="1">
            <a:spLocks/>
          </p:cNvSpPr>
          <p:nvPr userDrawn="1"/>
        </p:nvSpPr>
        <p:spPr>
          <a:xfrm>
            <a:off x="10784732" y="6489041"/>
            <a:ext cx="1400814" cy="363879"/>
          </a:xfrm>
          <a:prstGeom prst="rect">
            <a:avLst/>
          </a:prstGeom>
          <a:noFill/>
        </p:spPr>
        <p:txBody>
          <a:bodyPr vert="horz" wrap="square" lIns="0" tIns="0" rIns="684000" bIns="223200" rtlCol="0" anchor="t" anchorCtr="0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lang="de-DE" sz="900" b="0" kern="1200" smtClean="0">
                <a:solidFill>
                  <a:schemeClr val="tx2"/>
                </a:solidFill>
                <a:latin typeface="HelveticaNeue LT 55 Roman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6F553E-AB4E-41DE-AC0A-CDC7C957603C}" type="slidenum">
              <a:rPr lang="de-DE" sz="88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pPr/>
              <a:t>‹Nr.›</a:t>
            </a:fld>
            <a:endParaRPr lang="de-DE" sz="88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F3B8252-E26A-D72A-D661-137D0C11031B}"/>
              </a:ext>
            </a:extLst>
          </p:cNvPr>
          <p:cNvGrpSpPr/>
          <p:nvPr userDrawn="1"/>
        </p:nvGrpSpPr>
        <p:grpSpPr>
          <a:xfrm>
            <a:off x="11813626" y="6447187"/>
            <a:ext cx="225387" cy="224431"/>
            <a:chOff x="10581440" y="6404727"/>
            <a:chExt cx="225387" cy="22443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69696E1-C9B9-7108-F627-FA7C390DD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81440" y="6404727"/>
              <a:ext cx="225387" cy="224431"/>
            </a:xfrm>
            <a:custGeom>
              <a:avLst/>
              <a:gdLst>
                <a:gd name="T0" fmla="*/ 353 w 708"/>
                <a:gd name="T1" fmla="*/ 0 h 705"/>
                <a:gd name="T2" fmla="*/ 405 w 708"/>
                <a:gd name="T3" fmla="*/ 2 h 705"/>
                <a:gd name="T4" fmla="*/ 456 w 708"/>
                <a:gd name="T5" fmla="*/ 13 h 705"/>
                <a:gd name="T6" fmla="*/ 503 w 708"/>
                <a:gd name="T7" fmla="*/ 31 h 705"/>
                <a:gd name="T8" fmla="*/ 545 w 708"/>
                <a:gd name="T9" fmla="*/ 56 h 705"/>
                <a:gd name="T10" fmla="*/ 585 w 708"/>
                <a:gd name="T11" fmla="*/ 86 h 705"/>
                <a:gd name="T12" fmla="*/ 621 w 708"/>
                <a:gd name="T13" fmla="*/ 120 h 705"/>
                <a:gd name="T14" fmla="*/ 650 w 708"/>
                <a:gd name="T15" fmla="*/ 160 h 705"/>
                <a:gd name="T16" fmla="*/ 675 w 708"/>
                <a:gd name="T17" fmla="*/ 203 h 705"/>
                <a:gd name="T18" fmla="*/ 693 w 708"/>
                <a:gd name="T19" fmla="*/ 249 h 705"/>
                <a:gd name="T20" fmla="*/ 704 w 708"/>
                <a:gd name="T21" fmla="*/ 300 h 705"/>
                <a:gd name="T22" fmla="*/ 708 w 708"/>
                <a:gd name="T23" fmla="*/ 352 h 705"/>
                <a:gd name="T24" fmla="*/ 704 w 708"/>
                <a:gd name="T25" fmla="*/ 405 h 705"/>
                <a:gd name="T26" fmla="*/ 693 w 708"/>
                <a:gd name="T27" fmla="*/ 454 h 705"/>
                <a:gd name="T28" fmla="*/ 675 w 708"/>
                <a:gd name="T29" fmla="*/ 501 h 705"/>
                <a:gd name="T30" fmla="*/ 650 w 708"/>
                <a:gd name="T31" fmla="*/ 545 h 705"/>
                <a:gd name="T32" fmla="*/ 621 w 708"/>
                <a:gd name="T33" fmla="*/ 584 h 705"/>
                <a:gd name="T34" fmla="*/ 585 w 708"/>
                <a:gd name="T35" fmla="*/ 619 h 705"/>
                <a:gd name="T36" fmla="*/ 545 w 708"/>
                <a:gd name="T37" fmla="*/ 649 h 705"/>
                <a:gd name="T38" fmla="*/ 503 w 708"/>
                <a:gd name="T39" fmla="*/ 672 h 705"/>
                <a:gd name="T40" fmla="*/ 456 w 708"/>
                <a:gd name="T41" fmla="*/ 690 h 705"/>
                <a:gd name="T42" fmla="*/ 405 w 708"/>
                <a:gd name="T43" fmla="*/ 701 h 705"/>
                <a:gd name="T44" fmla="*/ 353 w 708"/>
                <a:gd name="T45" fmla="*/ 705 h 705"/>
                <a:gd name="T46" fmla="*/ 301 w 708"/>
                <a:gd name="T47" fmla="*/ 701 h 705"/>
                <a:gd name="T48" fmla="*/ 251 w 708"/>
                <a:gd name="T49" fmla="*/ 690 h 705"/>
                <a:gd name="T50" fmla="*/ 205 w 708"/>
                <a:gd name="T51" fmla="*/ 672 h 705"/>
                <a:gd name="T52" fmla="*/ 161 w 708"/>
                <a:gd name="T53" fmla="*/ 649 h 705"/>
                <a:gd name="T54" fmla="*/ 122 w 708"/>
                <a:gd name="T55" fmla="*/ 619 h 705"/>
                <a:gd name="T56" fmla="*/ 86 w 708"/>
                <a:gd name="T57" fmla="*/ 584 h 705"/>
                <a:gd name="T58" fmla="*/ 58 w 708"/>
                <a:gd name="T59" fmla="*/ 545 h 705"/>
                <a:gd name="T60" fmla="*/ 33 w 708"/>
                <a:gd name="T61" fmla="*/ 501 h 705"/>
                <a:gd name="T62" fmla="*/ 15 w 708"/>
                <a:gd name="T63" fmla="*/ 454 h 705"/>
                <a:gd name="T64" fmla="*/ 4 w 708"/>
                <a:gd name="T65" fmla="*/ 405 h 705"/>
                <a:gd name="T66" fmla="*/ 0 w 708"/>
                <a:gd name="T67" fmla="*/ 352 h 705"/>
                <a:gd name="T68" fmla="*/ 4 w 708"/>
                <a:gd name="T69" fmla="*/ 300 h 705"/>
                <a:gd name="T70" fmla="*/ 15 w 708"/>
                <a:gd name="T71" fmla="*/ 249 h 705"/>
                <a:gd name="T72" fmla="*/ 33 w 708"/>
                <a:gd name="T73" fmla="*/ 203 h 705"/>
                <a:gd name="T74" fmla="*/ 58 w 708"/>
                <a:gd name="T75" fmla="*/ 160 h 705"/>
                <a:gd name="T76" fmla="*/ 86 w 708"/>
                <a:gd name="T77" fmla="*/ 120 h 705"/>
                <a:gd name="T78" fmla="*/ 122 w 708"/>
                <a:gd name="T79" fmla="*/ 86 h 705"/>
                <a:gd name="T80" fmla="*/ 161 w 708"/>
                <a:gd name="T81" fmla="*/ 56 h 705"/>
                <a:gd name="T82" fmla="*/ 205 w 708"/>
                <a:gd name="T83" fmla="*/ 31 h 705"/>
                <a:gd name="T84" fmla="*/ 251 w 708"/>
                <a:gd name="T85" fmla="*/ 13 h 705"/>
                <a:gd name="T86" fmla="*/ 301 w 708"/>
                <a:gd name="T87" fmla="*/ 2 h 705"/>
                <a:gd name="T88" fmla="*/ 353 w 708"/>
                <a:gd name="T8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705">
                  <a:moveTo>
                    <a:pt x="353" y="0"/>
                  </a:moveTo>
                  <a:lnTo>
                    <a:pt x="405" y="2"/>
                  </a:lnTo>
                  <a:lnTo>
                    <a:pt x="456" y="13"/>
                  </a:lnTo>
                  <a:lnTo>
                    <a:pt x="503" y="31"/>
                  </a:lnTo>
                  <a:lnTo>
                    <a:pt x="545" y="56"/>
                  </a:lnTo>
                  <a:lnTo>
                    <a:pt x="585" y="86"/>
                  </a:lnTo>
                  <a:lnTo>
                    <a:pt x="621" y="120"/>
                  </a:lnTo>
                  <a:lnTo>
                    <a:pt x="650" y="160"/>
                  </a:lnTo>
                  <a:lnTo>
                    <a:pt x="675" y="203"/>
                  </a:lnTo>
                  <a:lnTo>
                    <a:pt x="693" y="249"/>
                  </a:lnTo>
                  <a:lnTo>
                    <a:pt x="704" y="300"/>
                  </a:lnTo>
                  <a:lnTo>
                    <a:pt x="708" y="352"/>
                  </a:lnTo>
                  <a:lnTo>
                    <a:pt x="704" y="405"/>
                  </a:lnTo>
                  <a:lnTo>
                    <a:pt x="693" y="454"/>
                  </a:lnTo>
                  <a:lnTo>
                    <a:pt x="675" y="501"/>
                  </a:lnTo>
                  <a:lnTo>
                    <a:pt x="650" y="545"/>
                  </a:lnTo>
                  <a:lnTo>
                    <a:pt x="621" y="584"/>
                  </a:lnTo>
                  <a:lnTo>
                    <a:pt x="585" y="619"/>
                  </a:lnTo>
                  <a:lnTo>
                    <a:pt x="545" y="649"/>
                  </a:lnTo>
                  <a:lnTo>
                    <a:pt x="503" y="672"/>
                  </a:lnTo>
                  <a:lnTo>
                    <a:pt x="456" y="690"/>
                  </a:lnTo>
                  <a:lnTo>
                    <a:pt x="405" y="701"/>
                  </a:lnTo>
                  <a:lnTo>
                    <a:pt x="353" y="705"/>
                  </a:lnTo>
                  <a:lnTo>
                    <a:pt x="301" y="701"/>
                  </a:lnTo>
                  <a:lnTo>
                    <a:pt x="251" y="690"/>
                  </a:lnTo>
                  <a:lnTo>
                    <a:pt x="205" y="672"/>
                  </a:lnTo>
                  <a:lnTo>
                    <a:pt x="161" y="649"/>
                  </a:lnTo>
                  <a:lnTo>
                    <a:pt x="122" y="619"/>
                  </a:lnTo>
                  <a:lnTo>
                    <a:pt x="86" y="584"/>
                  </a:lnTo>
                  <a:lnTo>
                    <a:pt x="58" y="545"/>
                  </a:lnTo>
                  <a:lnTo>
                    <a:pt x="33" y="501"/>
                  </a:lnTo>
                  <a:lnTo>
                    <a:pt x="15" y="454"/>
                  </a:lnTo>
                  <a:lnTo>
                    <a:pt x="4" y="405"/>
                  </a:lnTo>
                  <a:lnTo>
                    <a:pt x="0" y="352"/>
                  </a:lnTo>
                  <a:lnTo>
                    <a:pt x="4" y="300"/>
                  </a:lnTo>
                  <a:lnTo>
                    <a:pt x="15" y="249"/>
                  </a:lnTo>
                  <a:lnTo>
                    <a:pt x="33" y="203"/>
                  </a:lnTo>
                  <a:lnTo>
                    <a:pt x="58" y="160"/>
                  </a:lnTo>
                  <a:lnTo>
                    <a:pt x="86" y="120"/>
                  </a:lnTo>
                  <a:lnTo>
                    <a:pt x="122" y="86"/>
                  </a:lnTo>
                  <a:lnTo>
                    <a:pt x="161" y="56"/>
                  </a:lnTo>
                  <a:lnTo>
                    <a:pt x="205" y="31"/>
                  </a:lnTo>
                  <a:lnTo>
                    <a:pt x="251" y="13"/>
                  </a:lnTo>
                  <a:lnTo>
                    <a:pt x="301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C412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C377228-B1BA-072F-9638-5646D7F4D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22825" y="6453433"/>
              <a:ext cx="142299" cy="126382"/>
            </a:xfrm>
            <a:custGeom>
              <a:avLst/>
              <a:gdLst>
                <a:gd name="T0" fmla="*/ 3 w 447"/>
                <a:gd name="T1" fmla="*/ 0 h 397"/>
                <a:gd name="T2" fmla="*/ 311 w 447"/>
                <a:gd name="T3" fmla="*/ 0 h 397"/>
                <a:gd name="T4" fmla="*/ 341 w 447"/>
                <a:gd name="T5" fmla="*/ 3 h 397"/>
                <a:gd name="T6" fmla="*/ 369 w 447"/>
                <a:gd name="T7" fmla="*/ 9 h 397"/>
                <a:gd name="T8" fmla="*/ 392 w 447"/>
                <a:gd name="T9" fmla="*/ 18 h 397"/>
                <a:gd name="T10" fmla="*/ 411 w 447"/>
                <a:gd name="T11" fmla="*/ 31 h 397"/>
                <a:gd name="T12" fmla="*/ 426 w 447"/>
                <a:gd name="T13" fmla="*/ 48 h 397"/>
                <a:gd name="T14" fmla="*/ 437 w 447"/>
                <a:gd name="T15" fmla="*/ 69 h 397"/>
                <a:gd name="T16" fmla="*/ 444 w 447"/>
                <a:gd name="T17" fmla="*/ 94 h 397"/>
                <a:gd name="T18" fmla="*/ 447 w 447"/>
                <a:gd name="T19" fmla="*/ 122 h 397"/>
                <a:gd name="T20" fmla="*/ 447 w 447"/>
                <a:gd name="T21" fmla="*/ 275 h 397"/>
                <a:gd name="T22" fmla="*/ 444 w 447"/>
                <a:gd name="T23" fmla="*/ 304 h 397"/>
                <a:gd name="T24" fmla="*/ 437 w 447"/>
                <a:gd name="T25" fmla="*/ 330 h 397"/>
                <a:gd name="T26" fmla="*/ 426 w 447"/>
                <a:gd name="T27" fmla="*/ 350 h 397"/>
                <a:gd name="T28" fmla="*/ 411 w 447"/>
                <a:gd name="T29" fmla="*/ 367 h 397"/>
                <a:gd name="T30" fmla="*/ 392 w 447"/>
                <a:gd name="T31" fmla="*/ 381 h 397"/>
                <a:gd name="T32" fmla="*/ 369 w 447"/>
                <a:gd name="T33" fmla="*/ 390 h 397"/>
                <a:gd name="T34" fmla="*/ 341 w 447"/>
                <a:gd name="T35" fmla="*/ 396 h 397"/>
                <a:gd name="T36" fmla="*/ 311 w 447"/>
                <a:gd name="T37" fmla="*/ 397 h 397"/>
                <a:gd name="T38" fmla="*/ 0 w 447"/>
                <a:gd name="T39" fmla="*/ 397 h 397"/>
                <a:gd name="T40" fmla="*/ 22 w 447"/>
                <a:gd name="T41" fmla="*/ 320 h 397"/>
                <a:gd name="T42" fmla="*/ 308 w 447"/>
                <a:gd name="T43" fmla="*/ 320 h 397"/>
                <a:gd name="T44" fmla="*/ 325 w 447"/>
                <a:gd name="T45" fmla="*/ 319 h 397"/>
                <a:gd name="T46" fmla="*/ 337 w 447"/>
                <a:gd name="T47" fmla="*/ 313 h 397"/>
                <a:gd name="T48" fmla="*/ 348 w 447"/>
                <a:gd name="T49" fmla="*/ 305 h 397"/>
                <a:gd name="T50" fmla="*/ 355 w 447"/>
                <a:gd name="T51" fmla="*/ 293 h 397"/>
                <a:gd name="T52" fmla="*/ 358 w 447"/>
                <a:gd name="T53" fmla="*/ 275 h 397"/>
                <a:gd name="T54" fmla="*/ 358 w 447"/>
                <a:gd name="T55" fmla="*/ 122 h 397"/>
                <a:gd name="T56" fmla="*/ 355 w 447"/>
                <a:gd name="T57" fmla="*/ 106 h 397"/>
                <a:gd name="T58" fmla="*/ 348 w 447"/>
                <a:gd name="T59" fmla="*/ 92 h 397"/>
                <a:gd name="T60" fmla="*/ 337 w 447"/>
                <a:gd name="T61" fmla="*/ 84 h 397"/>
                <a:gd name="T62" fmla="*/ 325 w 447"/>
                <a:gd name="T63" fmla="*/ 79 h 397"/>
                <a:gd name="T64" fmla="*/ 308 w 447"/>
                <a:gd name="T65" fmla="*/ 77 h 397"/>
                <a:gd name="T66" fmla="*/ 80 w 447"/>
                <a:gd name="T67" fmla="*/ 77 h 397"/>
                <a:gd name="T68" fmla="*/ 80 w 447"/>
                <a:gd name="T69" fmla="*/ 158 h 397"/>
                <a:gd name="T70" fmla="*/ 3 w 447"/>
                <a:gd name="T71" fmla="*/ 158 h 397"/>
                <a:gd name="T72" fmla="*/ 3 w 447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397">
                  <a:moveTo>
                    <a:pt x="3" y="0"/>
                  </a:moveTo>
                  <a:lnTo>
                    <a:pt x="311" y="0"/>
                  </a:lnTo>
                  <a:lnTo>
                    <a:pt x="341" y="3"/>
                  </a:lnTo>
                  <a:lnTo>
                    <a:pt x="369" y="9"/>
                  </a:lnTo>
                  <a:lnTo>
                    <a:pt x="392" y="18"/>
                  </a:lnTo>
                  <a:lnTo>
                    <a:pt x="411" y="31"/>
                  </a:lnTo>
                  <a:lnTo>
                    <a:pt x="426" y="48"/>
                  </a:lnTo>
                  <a:lnTo>
                    <a:pt x="437" y="69"/>
                  </a:lnTo>
                  <a:lnTo>
                    <a:pt x="444" y="94"/>
                  </a:lnTo>
                  <a:lnTo>
                    <a:pt x="447" y="122"/>
                  </a:lnTo>
                  <a:lnTo>
                    <a:pt x="447" y="275"/>
                  </a:lnTo>
                  <a:lnTo>
                    <a:pt x="444" y="304"/>
                  </a:lnTo>
                  <a:lnTo>
                    <a:pt x="437" y="330"/>
                  </a:lnTo>
                  <a:lnTo>
                    <a:pt x="426" y="350"/>
                  </a:lnTo>
                  <a:lnTo>
                    <a:pt x="411" y="367"/>
                  </a:lnTo>
                  <a:lnTo>
                    <a:pt x="392" y="381"/>
                  </a:lnTo>
                  <a:lnTo>
                    <a:pt x="369" y="390"/>
                  </a:lnTo>
                  <a:lnTo>
                    <a:pt x="341" y="396"/>
                  </a:lnTo>
                  <a:lnTo>
                    <a:pt x="311" y="397"/>
                  </a:lnTo>
                  <a:lnTo>
                    <a:pt x="0" y="397"/>
                  </a:lnTo>
                  <a:lnTo>
                    <a:pt x="22" y="320"/>
                  </a:lnTo>
                  <a:lnTo>
                    <a:pt x="308" y="320"/>
                  </a:lnTo>
                  <a:lnTo>
                    <a:pt x="325" y="319"/>
                  </a:lnTo>
                  <a:lnTo>
                    <a:pt x="337" y="313"/>
                  </a:lnTo>
                  <a:lnTo>
                    <a:pt x="348" y="305"/>
                  </a:lnTo>
                  <a:lnTo>
                    <a:pt x="355" y="293"/>
                  </a:lnTo>
                  <a:lnTo>
                    <a:pt x="358" y="275"/>
                  </a:lnTo>
                  <a:lnTo>
                    <a:pt x="358" y="122"/>
                  </a:lnTo>
                  <a:lnTo>
                    <a:pt x="355" y="106"/>
                  </a:lnTo>
                  <a:lnTo>
                    <a:pt x="348" y="92"/>
                  </a:lnTo>
                  <a:lnTo>
                    <a:pt x="337" y="84"/>
                  </a:lnTo>
                  <a:lnTo>
                    <a:pt x="325" y="79"/>
                  </a:lnTo>
                  <a:lnTo>
                    <a:pt x="308" y="77"/>
                  </a:lnTo>
                  <a:lnTo>
                    <a:pt x="80" y="77"/>
                  </a:lnTo>
                  <a:lnTo>
                    <a:pt x="80" y="158"/>
                  </a:lnTo>
                  <a:lnTo>
                    <a:pt x="3" y="1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166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  <p:sldLayoutId id="2147484064" r:id="rId20"/>
    <p:sldLayoutId id="2147484065" r:id="rId21"/>
    <p:sldLayoutId id="2147484066" r:id="rId22"/>
    <p:sldLayoutId id="2147484067" r:id="rId23"/>
    <p:sldLayoutId id="2147484068" r:id="rId24"/>
    <p:sldLayoutId id="2147484069" r:id="rId25"/>
    <p:sldLayoutId id="2147484070" r:id="rId26"/>
    <p:sldLayoutId id="2147484071" r:id="rId27"/>
    <p:sldLayoutId id="2147484072" r:id="rId28"/>
    <p:sldLayoutId id="2147484073" r:id="rId29"/>
    <p:sldLayoutId id="2147484074" r:id="rId30"/>
    <p:sldLayoutId id="2147484075" r:id="rId31"/>
    <p:sldLayoutId id="2147484076" r:id="rId32"/>
    <p:sldLayoutId id="2147484079" r:id="rId33"/>
    <p:sldLayoutId id="2147484080" r:id="rId34"/>
    <p:sldLayoutId id="2147484077" r:id="rId35"/>
    <p:sldLayoutId id="214748407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5397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9875" indent="-2698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750" indent="-26987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8038" indent="-2682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77913" indent="-268288" algn="l" defTabSz="1165225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2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00">
          <p15:clr>
            <a:srgbClr val="F26B43"/>
          </p15:clr>
        </p15:guide>
        <p15:guide id="4" orient="horz" pos="777">
          <p15:clr>
            <a:srgbClr val="F26B43"/>
          </p15:clr>
        </p15:guide>
        <p15:guide id="10" orient="horz" pos="4088">
          <p15:clr>
            <a:srgbClr val="F26B43"/>
          </p15:clr>
        </p15:guide>
        <p15:guide id="12" pos="438" userDrawn="1">
          <p15:clr>
            <a:srgbClr val="C35EA4"/>
          </p15:clr>
        </p15:guide>
        <p15:guide id="13" orient="horz" pos="4156" userDrawn="1">
          <p15:clr>
            <a:srgbClr val="C35EA4"/>
          </p15:clr>
        </p15:guide>
        <p15:guide id="15" pos="7242" userDrawn="1">
          <p15:clr>
            <a:srgbClr val="C35EA4"/>
          </p15:clr>
        </p15:guide>
        <p15:guide id="16" pos="3840" userDrawn="1">
          <p15:clr>
            <a:srgbClr val="547EBF"/>
          </p15:clr>
        </p15:guide>
        <p15:guide id="17" orient="horz" pos="2160" userDrawn="1">
          <p15:clr>
            <a:srgbClr val="547EBF"/>
          </p15:clr>
        </p15:guide>
        <p15:guide id="18" orient="horz" pos="3793" userDrawn="1">
          <p15:clr>
            <a:srgbClr val="5ACBF0"/>
          </p15:clr>
        </p15:guide>
        <p15:guide id="19" orient="horz" pos="913" userDrawn="1">
          <p15:clr>
            <a:srgbClr val="5ACBF0"/>
          </p15:clr>
        </p15:guide>
        <p15:guide id="22" orient="horz" pos="3929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8A18EE3-D389-EF79-37DD-88B24A922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r="574" b="26"/>
          <a:stretch/>
        </p:blipFill>
        <p:spPr>
          <a:xfrm>
            <a:off x="3609249" y="0"/>
            <a:ext cx="8591479" cy="6245161"/>
          </a:xfrm>
          <a:prstGeom prst="rect">
            <a:avLst/>
          </a:prstGeom>
        </p:spPr>
      </p:pic>
      <p:sp>
        <p:nvSpPr>
          <p:cNvPr id="10" name="Freihandform 17">
            <a:extLst>
              <a:ext uri="{FF2B5EF4-FFF2-40B4-BE49-F238E27FC236}">
                <a16:creationId xmlns:a16="http://schemas.microsoft.com/office/drawing/2014/main" id="{13BDD1FD-A84A-4DCB-BA9F-D5CC31A80AC9}"/>
              </a:ext>
            </a:extLst>
          </p:cNvPr>
          <p:cNvSpPr/>
          <p:nvPr/>
        </p:nvSpPr>
        <p:spPr>
          <a:xfrm rot="10800000">
            <a:off x="1317521" y="-1"/>
            <a:ext cx="8124092" cy="6366932"/>
          </a:xfrm>
          <a:custGeom>
            <a:avLst/>
            <a:gdLst>
              <a:gd name="connsiteX0" fmla="*/ 1855656 w 7958667"/>
              <a:gd name="connsiteY0" fmla="*/ 0 h 6237288"/>
              <a:gd name="connsiteX1" fmla="*/ 7958667 w 7958667"/>
              <a:gd name="connsiteY1" fmla="*/ 0 h 6237288"/>
              <a:gd name="connsiteX2" fmla="*/ 7958667 w 7958667"/>
              <a:gd name="connsiteY2" fmla="*/ 6237288 h 6237288"/>
              <a:gd name="connsiteX3" fmla="*/ 0 w 7958667"/>
              <a:gd name="connsiteY3" fmla="*/ 6237288 h 6237288"/>
              <a:gd name="connsiteX4" fmla="*/ 1855656 w 7958667"/>
              <a:gd name="connsiteY4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8667" h="6237288">
                <a:moveTo>
                  <a:pt x="1855656" y="0"/>
                </a:moveTo>
                <a:lnTo>
                  <a:pt x="7958667" y="0"/>
                </a:lnTo>
                <a:lnTo>
                  <a:pt x="7958667" y="6237288"/>
                </a:lnTo>
                <a:lnTo>
                  <a:pt x="0" y="6237288"/>
                </a:lnTo>
                <a:lnTo>
                  <a:pt x="1855656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ihandform 19">
            <a:extLst>
              <a:ext uri="{FF2B5EF4-FFF2-40B4-BE49-F238E27FC236}">
                <a16:creationId xmlns:a16="http://schemas.microsoft.com/office/drawing/2014/main" id="{666D0597-2E9F-486F-AE91-8705B01DADA7}"/>
              </a:ext>
            </a:extLst>
          </p:cNvPr>
          <p:cNvSpPr/>
          <p:nvPr/>
        </p:nvSpPr>
        <p:spPr>
          <a:xfrm rot="10800000">
            <a:off x="1101724" y="-1960"/>
            <a:ext cx="7724584" cy="6366932"/>
          </a:xfrm>
          <a:custGeom>
            <a:avLst/>
            <a:gdLst>
              <a:gd name="connsiteX0" fmla="*/ 1855656 w 7567298"/>
              <a:gd name="connsiteY0" fmla="*/ 0 h 6237288"/>
              <a:gd name="connsiteX1" fmla="*/ 7567298 w 7567298"/>
              <a:gd name="connsiteY1" fmla="*/ 0 h 6237288"/>
              <a:gd name="connsiteX2" fmla="*/ 7567298 w 7567298"/>
              <a:gd name="connsiteY2" fmla="*/ 6237288 h 6237288"/>
              <a:gd name="connsiteX3" fmla="*/ 0 w 7567298"/>
              <a:gd name="connsiteY3" fmla="*/ 6237288 h 6237288"/>
              <a:gd name="connsiteX4" fmla="*/ 1855656 w 7567298"/>
              <a:gd name="connsiteY4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298" h="6237288">
                <a:moveTo>
                  <a:pt x="1855656" y="0"/>
                </a:moveTo>
                <a:lnTo>
                  <a:pt x="7567298" y="0"/>
                </a:lnTo>
                <a:lnTo>
                  <a:pt x="7567298" y="6237288"/>
                </a:lnTo>
                <a:lnTo>
                  <a:pt x="0" y="6237288"/>
                </a:lnTo>
                <a:lnTo>
                  <a:pt x="18556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71F6826-1F26-4F9E-BE0F-EAA028FB98BA}"/>
              </a:ext>
            </a:extLst>
          </p:cNvPr>
          <p:cNvCxnSpPr/>
          <p:nvPr/>
        </p:nvCxnSpPr>
        <p:spPr>
          <a:xfrm flipH="1" flipV="1">
            <a:off x="0" y="6238754"/>
            <a:ext cx="12190095" cy="2510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205FCE9E-AF7A-2041-448F-127F08DBD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22" y="5139440"/>
            <a:ext cx="469026" cy="6556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E79F25-F1A0-006B-2A2A-96BE6C9AA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676" y="5344334"/>
            <a:ext cx="914265" cy="4611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1DDF5F-EF13-89EA-EFEC-FBC12AD26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22" y="2087837"/>
            <a:ext cx="4048125" cy="1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65B3B14-F683-C215-D9AC-105C55DCC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8647" y="0"/>
            <a:ext cx="8641829" cy="6248942"/>
          </a:xfrm>
          <a:prstGeom prst="rect">
            <a:avLst/>
          </a:prstGeom>
        </p:spPr>
      </p:pic>
      <p:sp>
        <p:nvSpPr>
          <p:cNvPr id="10" name="Freihandform 17">
            <a:extLst>
              <a:ext uri="{FF2B5EF4-FFF2-40B4-BE49-F238E27FC236}">
                <a16:creationId xmlns:a16="http://schemas.microsoft.com/office/drawing/2014/main" id="{13BDD1FD-A84A-4DCB-BA9F-D5CC31A80AC9}"/>
              </a:ext>
            </a:extLst>
          </p:cNvPr>
          <p:cNvSpPr/>
          <p:nvPr/>
        </p:nvSpPr>
        <p:spPr>
          <a:xfrm rot="10800000">
            <a:off x="1317521" y="-1"/>
            <a:ext cx="8124092" cy="6366932"/>
          </a:xfrm>
          <a:custGeom>
            <a:avLst/>
            <a:gdLst>
              <a:gd name="connsiteX0" fmla="*/ 1855656 w 7958667"/>
              <a:gd name="connsiteY0" fmla="*/ 0 h 6237288"/>
              <a:gd name="connsiteX1" fmla="*/ 7958667 w 7958667"/>
              <a:gd name="connsiteY1" fmla="*/ 0 h 6237288"/>
              <a:gd name="connsiteX2" fmla="*/ 7958667 w 7958667"/>
              <a:gd name="connsiteY2" fmla="*/ 6237288 h 6237288"/>
              <a:gd name="connsiteX3" fmla="*/ 0 w 7958667"/>
              <a:gd name="connsiteY3" fmla="*/ 6237288 h 6237288"/>
              <a:gd name="connsiteX4" fmla="*/ 1855656 w 7958667"/>
              <a:gd name="connsiteY4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8667" h="6237288">
                <a:moveTo>
                  <a:pt x="1855656" y="0"/>
                </a:moveTo>
                <a:lnTo>
                  <a:pt x="7958667" y="0"/>
                </a:lnTo>
                <a:lnTo>
                  <a:pt x="7958667" y="6237288"/>
                </a:lnTo>
                <a:lnTo>
                  <a:pt x="0" y="6237288"/>
                </a:lnTo>
                <a:lnTo>
                  <a:pt x="1855656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ihandform 19">
            <a:extLst>
              <a:ext uri="{FF2B5EF4-FFF2-40B4-BE49-F238E27FC236}">
                <a16:creationId xmlns:a16="http://schemas.microsoft.com/office/drawing/2014/main" id="{666D0597-2E9F-486F-AE91-8705B01DADA7}"/>
              </a:ext>
            </a:extLst>
          </p:cNvPr>
          <p:cNvSpPr/>
          <p:nvPr/>
        </p:nvSpPr>
        <p:spPr>
          <a:xfrm rot="10800000">
            <a:off x="1101724" y="-1960"/>
            <a:ext cx="7724584" cy="6366932"/>
          </a:xfrm>
          <a:custGeom>
            <a:avLst/>
            <a:gdLst>
              <a:gd name="connsiteX0" fmla="*/ 1855656 w 7567298"/>
              <a:gd name="connsiteY0" fmla="*/ 0 h 6237288"/>
              <a:gd name="connsiteX1" fmla="*/ 7567298 w 7567298"/>
              <a:gd name="connsiteY1" fmla="*/ 0 h 6237288"/>
              <a:gd name="connsiteX2" fmla="*/ 7567298 w 7567298"/>
              <a:gd name="connsiteY2" fmla="*/ 6237288 h 6237288"/>
              <a:gd name="connsiteX3" fmla="*/ 0 w 7567298"/>
              <a:gd name="connsiteY3" fmla="*/ 6237288 h 6237288"/>
              <a:gd name="connsiteX4" fmla="*/ 1855656 w 7567298"/>
              <a:gd name="connsiteY4" fmla="*/ 0 h 623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298" h="6237288">
                <a:moveTo>
                  <a:pt x="1855656" y="0"/>
                </a:moveTo>
                <a:lnTo>
                  <a:pt x="7567298" y="0"/>
                </a:lnTo>
                <a:lnTo>
                  <a:pt x="7567298" y="6237288"/>
                </a:lnTo>
                <a:lnTo>
                  <a:pt x="0" y="6237288"/>
                </a:lnTo>
                <a:lnTo>
                  <a:pt x="18556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71F6826-1F26-4F9E-BE0F-EAA028FB98BA}"/>
              </a:ext>
            </a:extLst>
          </p:cNvPr>
          <p:cNvCxnSpPr/>
          <p:nvPr/>
        </p:nvCxnSpPr>
        <p:spPr>
          <a:xfrm flipH="1" flipV="1">
            <a:off x="0" y="6238754"/>
            <a:ext cx="12190095" cy="2510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74EE7740-2900-D5DA-1A0A-F59CC1ED6F46}"/>
              </a:ext>
            </a:extLst>
          </p:cNvPr>
          <p:cNvSpPr txBox="1">
            <a:spLocks/>
          </p:cNvSpPr>
          <p:nvPr/>
        </p:nvSpPr>
        <p:spPr>
          <a:xfrm>
            <a:off x="695325" y="2104911"/>
            <a:ext cx="5221287" cy="3791099"/>
          </a:xfrm>
          <a:prstGeom prst="rect">
            <a:avLst/>
          </a:prstGeom>
        </p:spPr>
        <p:txBody>
          <a:bodyPr lIns="0" tIns="0" rIns="0" anchor="b"/>
          <a:lstStyle>
            <a:defPPr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600" b="1" i="0" u="none" baseline="0" dirty="0">
                <a:solidFill>
                  <a:srgbClr val="484E52"/>
                </a:solidFill>
              </a:rPr>
              <a:t>Industry</a:t>
            </a:r>
          </a:p>
          <a:p>
            <a:pPr algn="l" rtl="0"/>
            <a:r>
              <a:rPr lang="en-us" sz="1600" b="0" i="0" u="none" baseline="0" dirty="0">
                <a:solidFill>
                  <a:srgbClr val="484E52"/>
                </a:solidFill>
              </a:rPr>
              <a:t>Mechanical engineering and plant engineering</a:t>
            </a:r>
          </a:p>
          <a:p>
            <a:endParaRPr lang="en-us" sz="1600" b="1" dirty="0">
              <a:solidFill>
                <a:srgbClr val="484E52"/>
              </a:solidFill>
            </a:endParaRPr>
          </a:p>
          <a:p>
            <a:pPr algn="l" rtl="0"/>
            <a:r>
              <a:rPr lang="en-us" sz="1600" b="1" i="0" u="none" baseline="0" dirty="0">
                <a:solidFill>
                  <a:srgbClr val="484E52"/>
                </a:solidFill>
              </a:rPr>
              <a:t>Products and services</a:t>
            </a:r>
          </a:p>
          <a:p>
            <a:pPr algn="l" rtl="0"/>
            <a:r>
              <a:rPr lang="en-us" sz="1600" b="0" i="0" u="none" baseline="0" dirty="0">
                <a:solidFill>
                  <a:srgbClr val="484E52"/>
                </a:solidFill>
              </a:rPr>
              <a:t>Weighing and conveying</a:t>
            </a:r>
          </a:p>
          <a:p>
            <a:endParaRPr lang="en-us" sz="1600" b="1" dirty="0">
              <a:solidFill>
                <a:srgbClr val="484E52"/>
              </a:solidFill>
            </a:endParaRPr>
          </a:p>
          <a:p>
            <a:pPr algn="l" rtl="0"/>
            <a:r>
              <a:rPr lang="en-us" sz="1600" b="1" i="0" u="none" baseline="0" dirty="0">
                <a:solidFill>
                  <a:srgbClr val="484E52"/>
                </a:solidFill>
              </a:rPr>
              <a:t>Location</a:t>
            </a:r>
          </a:p>
          <a:p>
            <a:pPr algn="l" rtl="0"/>
            <a:r>
              <a:rPr lang="en-us" sz="1600" b="0" i="0" u="none" baseline="0" dirty="0">
                <a:solidFill>
                  <a:srgbClr val="484E52"/>
                </a:solidFill>
              </a:rPr>
              <a:t>Darmstadt, Germany</a:t>
            </a:r>
          </a:p>
          <a:p>
            <a:endParaRPr lang="en-us" sz="1600" b="1" dirty="0">
              <a:solidFill>
                <a:srgbClr val="484E52"/>
              </a:solidFill>
            </a:endParaRPr>
          </a:p>
          <a:p>
            <a:pPr algn="l" rtl="0"/>
            <a:r>
              <a:rPr lang="en-us" sz="1600" b="1" i="0" u="none" baseline="0" dirty="0">
                <a:solidFill>
                  <a:srgbClr val="484E52"/>
                </a:solidFill>
              </a:rPr>
              <a:t>Enterprise size</a:t>
            </a:r>
          </a:p>
          <a:p>
            <a:pPr algn="l" rtl="0"/>
            <a:r>
              <a:rPr lang="en-us" sz="1600" b="0" i="0" u="none" baseline="0" dirty="0"/>
              <a:t>1000 – 2500</a:t>
            </a:r>
            <a:r>
              <a:rPr lang="en-us" sz="1600" b="0" i="0" u="none" baseline="0" dirty="0">
                <a:solidFill>
                  <a:srgbClr val="484E52"/>
                </a:solidFill>
              </a:rPr>
              <a:t> employees</a:t>
            </a:r>
          </a:p>
          <a:p>
            <a:endParaRPr lang="en-us" sz="1600" b="1" dirty="0">
              <a:solidFill>
                <a:srgbClr val="484E52"/>
              </a:solidFill>
            </a:endParaRPr>
          </a:p>
          <a:p>
            <a:pPr algn="l" rtl="0"/>
            <a:r>
              <a:rPr lang="en-us" sz="1600" b="1" i="0" u="none" baseline="0" dirty="0">
                <a:solidFill>
                  <a:srgbClr val="484E52"/>
                </a:solidFill>
              </a:rPr>
              <a:t>Website</a:t>
            </a:r>
          </a:p>
          <a:p>
            <a:pPr algn="l" rtl="0"/>
            <a:r>
              <a:rPr lang="en-us" sz="1600" b="0" i="0" u="none" baseline="0">
                <a:solidFill>
                  <a:srgbClr val="484E52"/>
                </a:solidFill>
              </a:rPr>
              <a:t>www.qlar.com</a:t>
            </a:r>
            <a:endParaRPr lang="en-us" sz="1600" dirty="0">
              <a:solidFill>
                <a:srgbClr val="484E5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FBD6E5-6B90-E8D5-DA7C-9F94B84D9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756990"/>
            <a:ext cx="2821735" cy="10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55A16A-4107-F8BC-2E51-2B7451F8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57200"/>
            <a:ext cx="10801350" cy="332399"/>
          </a:xfrm>
        </p:spPr>
        <p:txBody>
          <a:bodyPr/>
          <a:lstStyle/>
          <a:p>
            <a:pPr algn="l" rtl="0"/>
            <a:r>
              <a:rPr lang="en-us" b="1" i="0" u="none" baseline="0" dirty="0">
                <a:solidFill>
                  <a:srgbClr val="484E52"/>
                </a:solidFill>
              </a:rPr>
              <a:t>End-to-end PLM processes and Engineer-to-Order processes</a:t>
            </a:r>
            <a:endParaRPr lang="en-us" dirty="0">
              <a:solidFill>
                <a:srgbClr val="484E52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90D579-7EB0-015F-A7B4-1856B5DD6BE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5221287" cy="355966"/>
          </a:xfrm>
        </p:spPr>
        <p:txBody>
          <a:bodyPr/>
          <a:lstStyle/>
          <a:p>
            <a:pPr algn="l" rtl="0"/>
            <a:r>
              <a:rPr lang="en-us" sz="1600" b="1" i="0" u="none" baseline="0">
                <a:solidFill>
                  <a:srgbClr val="484E52"/>
                </a:solidFill>
              </a:rPr>
              <a:t>The challenges</a:t>
            </a:r>
            <a:endParaRPr lang="en-us" sz="1600" dirty="0">
              <a:solidFill>
                <a:srgbClr val="484E52"/>
              </a:solidFill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2BDE9E6A-D3DF-6EA6-9FDA-F40CB6A28A9D}"/>
              </a:ext>
            </a:extLst>
          </p:cNvPr>
          <p:cNvSpPr txBox="1">
            <a:spLocks/>
          </p:cNvSpPr>
          <p:nvPr/>
        </p:nvSpPr>
        <p:spPr>
          <a:xfrm>
            <a:off x="1449687" y="2883167"/>
            <a:ext cx="3476005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sz="1600" b="0" i="0" u="none" baseline="0">
                <a:solidFill>
                  <a:srgbClr val="484E52"/>
                </a:solidFill>
                <a:latin typeface="+mn-lt"/>
                <a:ea typeface="+mn-lt"/>
                <a:cs typeface="+mn-lt"/>
              </a:rPr>
              <a:t>Fragmented system landscape</a:t>
            </a:r>
            <a:endParaRPr lang="en-us" sz="1600" b="0" i="0" u="none" baseline="0" dirty="0">
              <a:solidFill>
                <a:srgbClr val="484E52"/>
              </a:solidFill>
              <a:latin typeface="+mn-lt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5B825E5-419E-C068-E307-E5680D2F6158}"/>
              </a:ext>
            </a:extLst>
          </p:cNvPr>
          <p:cNvSpPr txBox="1">
            <a:spLocks/>
          </p:cNvSpPr>
          <p:nvPr/>
        </p:nvSpPr>
        <p:spPr>
          <a:xfrm>
            <a:off x="1440000" y="2059673"/>
            <a:ext cx="4472351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sz="1600" b="0" i="0" u="none" baseline="0">
                <a:solidFill>
                  <a:srgbClr val="484E52"/>
                </a:solidFill>
                <a:latin typeface="+mn-lt"/>
                <a:ea typeface="+mn-lt"/>
                <a:cs typeface="+mn-lt"/>
              </a:rPr>
              <a:t>Complex products and solutions</a:t>
            </a:r>
            <a:endParaRPr lang="en-us" sz="1600" b="0" dirty="0">
              <a:solidFill>
                <a:srgbClr val="484E52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B1C4A9-3C53-11BD-F33E-A254A03FAFAB}"/>
              </a:ext>
            </a:extLst>
          </p:cNvPr>
          <p:cNvSpPr txBox="1"/>
          <p:nvPr/>
        </p:nvSpPr>
        <p:spPr>
          <a:xfrm>
            <a:off x="1449687" y="3479798"/>
            <a:ext cx="445297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 rtl="0"/>
            <a:r>
              <a:rPr lang="en-us" sz="1600" b="0" i="0" u="none" baseline="0" dirty="0">
                <a:solidFill>
                  <a:srgbClr val="484E52"/>
                </a:solidFill>
              </a:rPr>
              <a:t>Lack of process integration in the process </a:t>
            </a:r>
            <a:br>
              <a:rPr lang="en-us" sz="1600" dirty="0">
                <a:solidFill>
                  <a:srgbClr val="484E52"/>
                </a:solidFill>
              </a:rPr>
            </a:br>
            <a:r>
              <a:rPr lang="en-us" sz="1600" b="0" i="0" u="none" baseline="0" dirty="0">
                <a:solidFill>
                  <a:srgbClr val="484E52"/>
                </a:solidFill>
              </a:rPr>
              <a:t>Engineer-to-Order | ETO complicating </a:t>
            </a:r>
            <a:br>
              <a:rPr lang="en-us" sz="1600" b="0" i="0" u="none" baseline="0" dirty="0">
                <a:solidFill>
                  <a:srgbClr val="484E52"/>
                </a:solidFill>
              </a:rPr>
            </a:br>
            <a:r>
              <a:rPr lang="en-us" sz="1600" b="0" i="0" u="none" baseline="0" dirty="0">
                <a:solidFill>
                  <a:srgbClr val="484E52"/>
                </a:solidFill>
              </a:rPr>
              <a:t>cross-departmental </a:t>
            </a:r>
            <a:r>
              <a:rPr lang="en-us" sz="1600" b="0" i="0" u="none" baseline="0" dirty="0">
                <a:solidFill>
                  <a:srgbClr val="484E52"/>
                </a:solidFill>
                <a:cs typeface="Arial" panose="020B0604020202020204" pitchFamily="34" charset="0"/>
              </a:rPr>
              <a:t>collaboration</a:t>
            </a:r>
            <a:endParaRPr lang="en-us" sz="1600" dirty="0">
              <a:solidFill>
                <a:srgbClr val="484E52"/>
              </a:solidFill>
              <a:highlight>
                <a:srgbClr val="FFFF00"/>
              </a:highlight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9DA19B-F0C3-91BB-6FB0-EC15A440E25A}"/>
              </a:ext>
            </a:extLst>
          </p:cNvPr>
          <p:cNvSpPr txBox="1"/>
          <p:nvPr/>
        </p:nvSpPr>
        <p:spPr>
          <a:xfrm>
            <a:off x="1440000" y="5179817"/>
            <a:ext cx="4452976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rtl="0"/>
            <a:r>
              <a:rPr lang="en-us" sz="1600" b="0" i="0" u="none" baseline="0">
                <a:solidFill>
                  <a:srgbClr val="484E52"/>
                </a:solidFill>
                <a:effectLst/>
              </a:rPr>
              <a:t>High administrative expenditures for </a:t>
            </a:r>
            <a:br>
              <a:rPr lang="en-us" sz="1600" i="0">
                <a:solidFill>
                  <a:srgbClr val="484E52"/>
                </a:solidFill>
                <a:effectLst/>
              </a:rPr>
            </a:br>
            <a:r>
              <a:rPr lang="en-us" sz="1600" b="0" i="0" u="none" baseline="0">
                <a:solidFill>
                  <a:srgbClr val="484E52"/>
                </a:solidFill>
                <a:effectLst/>
              </a:rPr>
              <a:t>data management</a:t>
            </a:r>
            <a:endParaRPr lang="en-us" sz="1600" dirty="0">
              <a:solidFill>
                <a:srgbClr val="484E52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8D9EF93-7528-2EEB-A78E-75DCA406F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6497" r="24689" b="2133"/>
          <a:stretch/>
        </p:blipFill>
        <p:spPr>
          <a:xfrm>
            <a:off x="6289963" y="1449388"/>
            <a:ext cx="6180821" cy="478789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B869F00-AA61-4021-5D3E-3515591E9F56}"/>
              </a:ext>
            </a:extLst>
          </p:cNvPr>
          <p:cNvSpPr txBox="1"/>
          <p:nvPr/>
        </p:nvSpPr>
        <p:spPr>
          <a:xfrm>
            <a:off x="1440000" y="4370956"/>
            <a:ext cx="4472351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defPPr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>
              <a:defRPr sz="1600" i="0">
                <a:solidFill>
                  <a:srgbClr val="3A3B3B"/>
                </a:solidFill>
                <a:effectLst/>
              </a:defRPr>
            </a:lvl1pPr>
          </a:lstStyle>
          <a:p>
            <a:pPr algn="l" rtl="0"/>
            <a:r>
              <a:rPr lang="en-us" b="0" i="0" u="none" baseline="0">
                <a:solidFill>
                  <a:srgbClr val="484E52"/>
                </a:solidFill>
              </a:rPr>
              <a:t>Lack of integrated document management </a:t>
            </a:r>
            <a:br>
              <a:rPr lang="en-us">
                <a:solidFill>
                  <a:srgbClr val="484E52"/>
                </a:solidFill>
              </a:rPr>
            </a:br>
            <a:r>
              <a:rPr lang="en-us" b="0" i="0" u="none" baseline="0">
                <a:solidFill>
                  <a:srgbClr val="484E52"/>
                </a:solidFill>
              </a:rPr>
              <a:t>causing decoupled data storage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7F83C5-1B18-94C6-0A5C-CBC8CFD3B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7" y="1940512"/>
            <a:ext cx="468000" cy="46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7D7198F-753C-4487-5AE6-A4D822E51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7" y="2759966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00A4F58-C7C0-4931-B59B-73678DC48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7" y="4362875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0D0A713-FA37-7A76-62E3-4C17274C90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87" y="5182330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75EB9C9-0540-7171-3260-893FE01B41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579420"/>
            <a:ext cx="432000" cy="43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A6F796-F80D-0163-8F6B-F27327873F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217" y="322197"/>
            <a:ext cx="1426637" cy="5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55A16A-4107-F8BC-2E51-2B7451F8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57200"/>
            <a:ext cx="10801350" cy="664797"/>
          </a:xfrm>
        </p:spPr>
        <p:txBody>
          <a:bodyPr/>
          <a:lstStyle/>
          <a:p>
            <a:pPr algn="l" rtl="0"/>
            <a:r>
              <a:rPr lang="en-us" b="1" i="0" u="none" baseline="0"/>
              <a:t>New PLM concept as a process booster</a:t>
            </a:r>
            <a:br>
              <a:rPr lang="en-us"/>
            </a:br>
            <a:r>
              <a:rPr lang="en-us" b="1" i="0" u="none" baseline="0"/>
              <a:t>based on SAP S/4HANA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90D579-7EB0-015F-A7B4-1856B5DD6BE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1449388"/>
            <a:ext cx="6142355" cy="355966"/>
          </a:xfrm>
        </p:spPr>
        <p:txBody>
          <a:bodyPr>
            <a:normAutofit/>
          </a:bodyPr>
          <a:lstStyle/>
          <a:p>
            <a:pPr algn="l" rtl="0"/>
            <a:r>
              <a:rPr lang="en-us" sz="1600" b="1" i="0" u="none" baseline="0"/>
              <a:t>The solution | </a:t>
            </a:r>
            <a:r>
              <a:rPr lang="en-us" sz="1600" b="0" i="0" u="none" baseline="0">
                <a:solidFill>
                  <a:srgbClr val="E31E2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End-to-end Engineer-to-Order process in the cloud</a:t>
            </a:r>
            <a:endParaRPr lang="en-us" sz="1600" dirty="0">
              <a:solidFill>
                <a:srgbClr val="E31E25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905DCBD-B5B9-BC08-224D-C8BD20B270DA}"/>
              </a:ext>
            </a:extLst>
          </p:cNvPr>
          <p:cNvSpPr txBox="1">
            <a:spLocks/>
          </p:cNvSpPr>
          <p:nvPr/>
        </p:nvSpPr>
        <p:spPr>
          <a:xfrm>
            <a:off x="1440000" y="2985882"/>
            <a:ext cx="4472351" cy="49244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600" b="0" i="0" u="none" baseline="0"/>
              <a:t>Company-wide availability of product data accelerating the ETO process</a:t>
            </a:r>
            <a:endParaRPr lang="en-us" sz="1600" b="0" i="0" u="none" baseline="0" dirty="0"/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2BDE9E6A-D3DF-6EA6-9FDA-F40CB6A28A9D}"/>
              </a:ext>
            </a:extLst>
          </p:cNvPr>
          <p:cNvSpPr txBox="1">
            <a:spLocks/>
          </p:cNvSpPr>
          <p:nvPr/>
        </p:nvSpPr>
        <p:spPr>
          <a:xfrm>
            <a:off x="1440000" y="4859660"/>
            <a:ext cx="4472351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600" b="0" i="0" u="none" baseline="0"/>
              <a:t>Linking of processes: from planning, engineering, quality assurance, up to manufacturing and distribution</a:t>
            </a:r>
            <a:endParaRPr lang="en-us" sz="1600" b="0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5B825E5-419E-C068-E307-E5680D2F6158}"/>
              </a:ext>
            </a:extLst>
          </p:cNvPr>
          <p:cNvSpPr txBox="1">
            <a:spLocks/>
          </p:cNvSpPr>
          <p:nvPr/>
        </p:nvSpPr>
        <p:spPr>
          <a:xfrm>
            <a:off x="1440000" y="2007082"/>
            <a:ext cx="4472351" cy="49244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600" b="0" i="0" u="none" baseline="0"/>
              <a:t>Efficient data model for the control and automation of processes </a:t>
            </a:r>
            <a:endParaRPr lang="en-us" sz="1600" b="0" dirty="0">
              <a:solidFill>
                <a:srgbClr val="484848"/>
              </a:solidFill>
              <a:latin typeface="+mn-lt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ABBBA3F-1F6F-A0BC-0C32-04E5AE1D083B}"/>
              </a:ext>
            </a:extLst>
          </p:cNvPr>
          <p:cNvGrpSpPr/>
          <p:nvPr/>
        </p:nvGrpSpPr>
        <p:grpSpPr>
          <a:xfrm>
            <a:off x="695325" y="1997948"/>
            <a:ext cx="403719" cy="526299"/>
            <a:chOff x="722094" y="2063141"/>
            <a:chExt cx="330721" cy="43113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7BA8EE8-89E8-53F7-B58E-FD03FEA43528}"/>
                </a:ext>
              </a:extLst>
            </p:cNvPr>
            <p:cNvSpPr/>
            <p:nvPr/>
          </p:nvSpPr>
          <p:spPr>
            <a:xfrm>
              <a:off x="722094" y="2063141"/>
              <a:ext cx="90630" cy="85304"/>
            </a:xfrm>
            <a:custGeom>
              <a:avLst/>
              <a:gdLst>
                <a:gd name="connsiteX0" fmla="*/ 89795 w 90630"/>
                <a:gd name="connsiteY0" fmla="*/ 74751 h 85304"/>
                <a:gd name="connsiteX1" fmla="*/ 51219 w 90630"/>
                <a:gd name="connsiteY1" fmla="*/ 3497 h 85304"/>
                <a:gd name="connsiteX2" fmla="*/ 47597 w 90630"/>
                <a:gd name="connsiteY2" fmla="*/ 396 h 85304"/>
                <a:gd name="connsiteX3" fmla="*/ 46362 w 90630"/>
                <a:gd name="connsiteY3" fmla="*/ 78 h 85304"/>
                <a:gd name="connsiteX4" fmla="*/ 45336 w 90630"/>
                <a:gd name="connsiteY4" fmla="*/ 0 h 85304"/>
                <a:gd name="connsiteX5" fmla="*/ 42787 w 90630"/>
                <a:gd name="connsiteY5" fmla="*/ 490 h 85304"/>
                <a:gd name="connsiteX6" fmla="*/ 41994 w 90630"/>
                <a:gd name="connsiteY6" fmla="*/ 878 h 85304"/>
                <a:gd name="connsiteX7" fmla="*/ 40564 w 90630"/>
                <a:gd name="connsiteY7" fmla="*/ 1974 h 85304"/>
                <a:gd name="connsiteX8" fmla="*/ 39430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95" y="74751"/>
                  </a:moveTo>
                  <a:lnTo>
                    <a:pt x="51219" y="3497"/>
                  </a:lnTo>
                  <a:cubicBezTo>
                    <a:pt x="50379" y="1935"/>
                    <a:pt x="49066" y="909"/>
                    <a:pt x="47597" y="396"/>
                  </a:cubicBezTo>
                  <a:cubicBezTo>
                    <a:pt x="47185" y="256"/>
                    <a:pt x="46781" y="140"/>
                    <a:pt x="46362" y="78"/>
                  </a:cubicBezTo>
                  <a:cubicBezTo>
                    <a:pt x="46020" y="31"/>
                    <a:pt x="45670" y="0"/>
                    <a:pt x="45336" y="0"/>
                  </a:cubicBezTo>
                  <a:cubicBezTo>
                    <a:pt x="44473" y="0"/>
                    <a:pt x="43603" y="163"/>
                    <a:pt x="42787" y="490"/>
                  </a:cubicBezTo>
                  <a:cubicBezTo>
                    <a:pt x="42515" y="598"/>
                    <a:pt x="42251" y="723"/>
                    <a:pt x="41994" y="878"/>
                  </a:cubicBezTo>
                  <a:cubicBezTo>
                    <a:pt x="41481" y="1166"/>
                    <a:pt x="41000" y="1531"/>
                    <a:pt x="40564" y="1974"/>
                  </a:cubicBezTo>
                  <a:cubicBezTo>
                    <a:pt x="40129" y="2417"/>
                    <a:pt x="39748" y="2914"/>
                    <a:pt x="39430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2E696A-2745-A468-A316-1BC502A148F8}"/>
                </a:ext>
              </a:extLst>
            </p:cNvPr>
            <p:cNvSpPr/>
            <p:nvPr/>
          </p:nvSpPr>
          <p:spPr>
            <a:xfrm>
              <a:off x="802130" y="2141707"/>
              <a:ext cx="90630" cy="85304"/>
            </a:xfrm>
            <a:custGeom>
              <a:avLst/>
              <a:gdLst>
                <a:gd name="connsiteX0" fmla="*/ 89787 w 90630"/>
                <a:gd name="connsiteY0" fmla="*/ 74751 h 85304"/>
                <a:gd name="connsiteX1" fmla="*/ 51211 w 90630"/>
                <a:gd name="connsiteY1" fmla="*/ 3497 h 85304"/>
                <a:gd name="connsiteX2" fmla="*/ 47589 w 90630"/>
                <a:gd name="connsiteY2" fmla="*/ 396 h 85304"/>
                <a:gd name="connsiteX3" fmla="*/ 46354 w 90630"/>
                <a:gd name="connsiteY3" fmla="*/ 78 h 85304"/>
                <a:gd name="connsiteX4" fmla="*/ 45328 w 90630"/>
                <a:gd name="connsiteY4" fmla="*/ 0 h 85304"/>
                <a:gd name="connsiteX5" fmla="*/ 42779 w 90630"/>
                <a:gd name="connsiteY5" fmla="*/ 490 h 85304"/>
                <a:gd name="connsiteX6" fmla="*/ 41986 w 90630"/>
                <a:gd name="connsiteY6" fmla="*/ 878 h 85304"/>
                <a:gd name="connsiteX7" fmla="*/ 40557 w 90630"/>
                <a:gd name="connsiteY7" fmla="*/ 1974 h 85304"/>
                <a:gd name="connsiteX8" fmla="*/ 39422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87" y="74751"/>
                  </a:moveTo>
                  <a:lnTo>
                    <a:pt x="51211" y="3497"/>
                  </a:lnTo>
                  <a:cubicBezTo>
                    <a:pt x="50372" y="1935"/>
                    <a:pt x="49058" y="909"/>
                    <a:pt x="47589" y="396"/>
                  </a:cubicBezTo>
                  <a:cubicBezTo>
                    <a:pt x="47178" y="256"/>
                    <a:pt x="46774" y="140"/>
                    <a:pt x="46354" y="78"/>
                  </a:cubicBezTo>
                  <a:cubicBezTo>
                    <a:pt x="46012" y="31"/>
                    <a:pt x="45662" y="0"/>
                    <a:pt x="45328" y="0"/>
                  </a:cubicBezTo>
                  <a:cubicBezTo>
                    <a:pt x="44465" y="0"/>
                    <a:pt x="43595" y="163"/>
                    <a:pt x="42779" y="490"/>
                  </a:cubicBezTo>
                  <a:cubicBezTo>
                    <a:pt x="42507" y="598"/>
                    <a:pt x="42243" y="723"/>
                    <a:pt x="41986" y="878"/>
                  </a:cubicBezTo>
                  <a:cubicBezTo>
                    <a:pt x="41474" y="1166"/>
                    <a:pt x="40992" y="1531"/>
                    <a:pt x="40557" y="1974"/>
                  </a:cubicBezTo>
                  <a:cubicBezTo>
                    <a:pt x="40121" y="2417"/>
                    <a:pt x="39741" y="2914"/>
                    <a:pt x="39422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FD66C82-A224-FD0E-67F6-6CB2E3385C47}"/>
                </a:ext>
              </a:extLst>
            </p:cNvPr>
            <p:cNvSpPr/>
            <p:nvPr/>
          </p:nvSpPr>
          <p:spPr>
            <a:xfrm>
              <a:off x="882025" y="2220281"/>
              <a:ext cx="90630" cy="85304"/>
            </a:xfrm>
            <a:custGeom>
              <a:avLst/>
              <a:gdLst>
                <a:gd name="connsiteX0" fmla="*/ 89787 w 90630"/>
                <a:gd name="connsiteY0" fmla="*/ 74751 h 85304"/>
                <a:gd name="connsiteX1" fmla="*/ 51211 w 90630"/>
                <a:gd name="connsiteY1" fmla="*/ 3497 h 85304"/>
                <a:gd name="connsiteX2" fmla="*/ 47589 w 90630"/>
                <a:gd name="connsiteY2" fmla="*/ 396 h 85304"/>
                <a:gd name="connsiteX3" fmla="*/ 46354 w 90630"/>
                <a:gd name="connsiteY3" fmla="*/ 78 h 85304"/>
                <a:gd name="connsiteX4" fmla="*/ 45328 w 90630"/>
                <a:gd name="connsiteY4" fmla="*/ 0 h 85304"/>
                <a:gd name="connsiteX5" fmla="*/ 42779 w 90630"/>
                <a:gd name="connsiteY5" fmla="*/ 490 h 85304"/>
                <a:gd name="connsiteX6" fmla="*/ 41986 w 90630"/>
                <a:gd name="connsiteY6" fmla="*/ 878 h 85304"/>
                <a:gd name="connsiteX7" fmla="*/ 40557 w 90630"/>
                <a:gd name="connsiteY7" fmla="*/ 1974 h 85304"/>
                <a:gd name="connsiteX8" fmla="*/ 39422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87" y="74751"/>
                  </a:moveTo>
                  <a:lnTo>
                    <a:pt x="51211" y="3497"/>
                  </a:lnTo>
                  <a:cubicBezTo>
                    <a:pt x="50372" y="1935"/>
                    <a:pt x="49058" y="909"/>
                    <a:pt x="47589" y="396"/>
                  </a:cubicBezTo>
                  <a:cubicBezTo>
                    <a:pt x="47178" y="256"/>
                    <a:pt x="46774" y="140"/>
                    <a:pt x="46354" y="78"/>
                  </a:cubicBezTo>
                  <a:cubicBezTo>
                    <a:pt x="46012" y="31"/>
                    <a:pt x="45662" y="0"/>
                    <a:pt x="45328" y="0"/>
                  </a:cubicBezTo>
                  <a:cubicBezTo>
                    <a:pt x="44465" y="0"/>
                    <a:pt x="43595" y="163"/>
                    <a:pt x="42779" y="490"/>
                  </a:cubicBezTo>
                  <a:cubicBezTo>
                    <a:pt x="42507" y="598"/>
                    <a:pt x="42243" y="723"/>
                    <a:pt x="41986" y="878"/>
                  </a:cubicBezTo>
                  <a:cubicBezTo>
                    <a:pt x="41474" y="1166"/>
                    <a:pt x="40992" y="1531"/>
                    <a:pt x="40557" y="1974"/>
                  </a:cubicBezTo>
                  <a:cubicBezTo>
                    <a:pt x="40121" y="2417"/>
                    <a:pt x="39741" y="2914"/>
                    <a:pt x="39422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09C80A2-6141-BDE1-1754-ECAC5BB20B73}"/>
                </a:ext>
              </a:extLst>
            </p:cNvPr>
            <p:cNvSpPr/>
            <p:nvPr/>
          </p:nvSpPr>
          <p:spPr>
            <a:xfrm>
              <a:off x="962185" y="2298856"/>
              <a:ext cx="90630" cy="85304"/>
            </a:xfrm>
            <a:custGeom>
              <a:avLst/>
              <a:gdLst>
                <a:gd name="connsiteX0" fmla="*/ 89787 w 90630"/>
                <a:gd name="connsiteY0" fmla="*/ 74751 h 85304"/>
                <a:gd name="connsiteX1" fmla="*/ 51211 w 90630"/>
                <a:gd name="connsiteY1" fmla="*/ 3497 h 85304"/>
                <a:gd name="connsiteX2" fmla="*/ 47589 w 90630"/>
                <a:gd name="connsiteY2" fmla="*/ 396 h 85304"/>
                <a:gd name="connsiteX3" fmla="*/ 46354 w 90630"/>
                <a:gd name="connsiteY3" fmla="*/ 78 h 85304"/>
                <a:gd name="connsiteX4" fmla="*/ 45328 w 90630"/>
                <a:gd name="connsiteY4" fmla="*/ 0 h 85304"/>
                <a:gd name="connsiteX5" fmla="*/ 42779 w 90630"/>
                <a:gd name="connsiteY5" fmla="*/ 490 h 85304"/>
                <a:gd name="connsiteX6" fmla="*/ 41986 w 90630"/>
                <a:gd name="connsiteY6" fmla="*/ 878 h 85304"/>
                <a:gd name="connsiteX7" fmla="*/ 40557 w 90630"/>
                <a:gd name="connsiteY7" fmla="*/ 1974 h 85304"/>
                <a:gd name="connsiteX8" fmla="*/ 39422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87" y="74751"/>
                  </a:moveTo>
                  <a:lnTo>
                    <a:pt x="51211" y="3497"/>
                  </a:lnTo>
                  <a:cubicBezTo>
                    <a:pt x="50372" y="1935"/>
                    <a:pt x="49058" y="909"/>
                    <a:pt x="47589" y="396"/>
                  </a:cubicBezTo>
                  <a:cubicBezTo>
                    <a:pt x="47178" y="256"/>
                    <a:pt x="46774" y="140"/>
                    <a:pt x="46354" y="78"/>
                  </a:cubicBezTo>
                  <a:cubicBezTo>
                    <a:pt x="46012" y="31"/>
                    <a:pt x="45662" y="0"/>
                    <a:pt x="45328" y="0"/>
                  </a:cubicBezTo>
                  <a:cubicBezTo>
                    <a:pt x="44465" y="0"/>
                    <a:pt x="43595" y="163"/>
                    <a:pt x="42779" y="490"/>
                  </a:cubicBezTo>
                  <a:cubicBezTo>
                    <a:pt x="42507" y="598"/>
                    <a:pt x="42243" y="723"/>
                    <a:pt x="41986" y="878"/>
                  </a:cubicBezTo>
                  <a:cubicBezTo>
                    <a:pt x="41474" y="1166"/>
                    <a:pt x="40992" y="1531"/>
                    <a:pt x="40557" y="1974"/>
                  </a:cubicBezTo>
                  <a:cubicBezTo>
                    <a:pt x="40121" y="2417"/>
                    <a:pt x="39741" y="2914"/>
                    <a:pt x="39422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4FF7AF5-2882-8F39-8376-AB43A78D2CBC}"/>
                </a:ext>
              </a:extLst>
            </p:cNvPr>
            <p:cNvSpPr/>
            <p:nvPr/>
          </p:nvSpPr>
          <p:spPr>
            <a:xfrm>
              <a:off x="802130" y="2408973"/>
              <a:ext cx="90630" cy="85304"/>
            </a:xfrm>
            <a:custGeom>
              <a:avLst/>
              <a:gdLst>
                <a:gd name="connsiteX0" fmla="*/ 89787 w 90630"/>
                <a:gd name="connsiteY0" fmla="*/ 74751 h 85304"/>
                <a:gd name="connsiteX1" fmla="*/ 51211 w 90630"/>
                <a:gd name="connsiteY1" fmla="*/ 3497 h 85304"/>
                <a:gd name="connsiteX2" fmla="*/ 47589 w 90630"/>
                <a:gd name="connsiteY2" fmla="*/ 396 h 85304"/>
                <a:gd name="connsiteX3" fmla="*/ 46354 w 90630"/>
                <a:gd name="connsiteY3" fmla="*/ 78 h 85304"/>
                <a:gd name="connsiteX4" fmla="*/ 45328 w 90630"/>
                <a:gd name="connsiteY4" fmla="*/ 0 h 85304"/>
                <a:gd name="connsiteX5" fmla="*/ 42779 w 90630"/>
                <a:gd name="connsiteY5" fmla="*/ 490 h 85304"/>
                <a:gd name="connsiteX6" fmla="*/ 41986 w 90630"/>
                <a:gd name="connsiteY6" fmla="*/ 878 h 85304"/>
                <a:gd name="connsiteX7" fmla="*/ 40557 w 90630"/>
                <a:gd name="connsiteY7" fmla="*/ 1974 h 85304"/>
                <a:gd name="connsiteX8" fmla="*/ 39422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87" y="74751"/>
                  </a:moveTo>
                  <a:lnTo>
                    <a:pt x="51211" y="3497"/>
                  </a:lnTo>
                  <a:cubicBezTo>
                    <a:pt x="50372" y="1935"/>
                    <a:pt x="49058" y="909"/>
                    <a:pt x="47589" y="396"/>
                  </a:cubicBezTo>
                  <a:cubicBezTo>
                    <a:pt x="47178" y="256"/>
                    <a:pt x="46774" y="140"/>
                    <a:pt x="46354" y="78"/>
                  </a:cubicBezTo>
                  <a:cubicBezTo>
                    <a:pt x="46012" y="31"/>
                    <a:pt x="45662" y="0"/>
                    <a:pt x="45328" y="0"/>
                  </a:cubicBezTo>
                  <a:cubicBezTo>
                    <a:pt x="44465" y="0"/>
                    <a:pt x="43595" y="163"/>
                    <a:pt x="42779" y="490"/>
                  </a:cubicBezTo>
                  <a:cubicBezTo>
                    <a:pt x="42507" y="598"/>
                    <a:pt x="42243" y="723"/>
                    <a:pt x="41986" y="878"/>
                  </a:cubicBezTo>
                  <a:cubicBezTo>
                    <a:pt x="41474" y="1166"/>
                    <a:pt x="40992" y="1531"/>
                    <a:pt x="40557" y="1974"/>
                  </a:cubicBezTo>
                  <a:cubicBezTo>
                    <a:pt x="40121" y="2417"/>
                    <a:pt x="39741" y="2914"/>
                    <a:pt x="39422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8BAF022-8D02-3001-C9C6-DD038E105E5D}"/>
                </a:ext>
              </a:extLst>
            </p:cNvPr>
            <p:cNvSpPr/>
            <p:nvPr/>
          </p:nvSpPr>
          <p:spPr>
            <a:xfrm>
              <a:off x="962185" y="2408973"/>
              <a:ext cx="90630" cy="85304"/>
            </a:xfrm>
            <a:custGeom>
              <a:avLst/>
              <a:gdLst>
                <a:gd name="connsiteX0" fmla="*/ 89787 w 90630"/>
                <a:gd name="connsiteY0" fmla="*/ 74751 h 85304"/>
                <a:gd name="connsiteX1" fmla="*/ 51211 w 90630"/>
                <a:gd name="connsiteY1" fmla="*/ 3497 h 85304"/>
                <a:gd name="connsiteX2" fmla="*/ 47589 w 90630"/>
                <a:gd name="connsiteY2" fmla="*/ 396 h 85304"/>
                <a:gd name="connsiteX3" fmla="*/ 46354 w 90630"/>
                <a:gd name="connsiteY3" fmla="*/ 78 h 85304"/>
                <a:gd name="connsiteX4" fmla="*/ 45328 w 90630"/>
                <a:gd name="connsiteY4" fmla="*/ 0 h 85304"/>
                <a:gd name="connsiteX5" fmla="*/ 42779 w 90630"/>
                <a:gd name="connsiteY5" fmla="*/ 490 h 85304"/>
                <a:gd name="connsiteX6" fmla="*/ 41986 w 90630"/>
                <a:gd name="connsiteY6" fmla="*/ 878 h 85304"/>
                <a:gd name="connsiteX7" fmla="*/ 40557 w 90630"/>
                <a:gd name="connsiteY7" fmla="*/ 1974 h 85304"/>
                <a:gd name="connsiteX8" fmla="*/ 39422 w 90630"/>
                <a:gd name="connsiteY8" fmla="*/ 3513 h 85304"/>
                <a:gd name="connsiteX9" fmla="*/ 846 w 90630"/>
                <a:gd name="connsiteY9" fmla="*/ 74751 h 85304"/>
                <a:gd name="connsiteX10" fmla="*/ 426 w 90630"/>
                <a:gd name="connsiteY10" fmla="*/ 75668 h 85304"/>
                <a:gd name="connsiteX11" fmla="*/ 154 w 90630"/>
                <a:gd name="connsiteY11" fmla="*/ 76600 h 85304"/>
                <a:gd name="connsiteX12" fmla="*/ 14 w 90630"/>
                <a:gd name="connsiteY12" fmla="*/ 78450 h 85304"/>
                <a:gd name="connsiteX13" fmla="*/ 379 w 90630"/>
                <a:gd name="connsiteY13" fmla="*/ 80222 h 85304"/>
                <a:gd name="connsiteX14" fmla="*/ 7910 w 90630"/>
                <a:gd name="connsiteY14" fmla="*/ 85304 h 85304"/>
                <a:gd name="connsiteX15" fmla="*/ 82723 w 90630"/>
                <a:gd name="connsiteY15" fmla="*/ 85304 h 85304"/>
                <a:gd name="connsiteX16" fmla="*/ 90253 w 90630"/>
                <a:gd name="connsiteY16" fmla="*/ 80222 h 85304"/>
                <a:gd name="connsiteX17" fmla="*/ 89787 w 90630"/>
                <a:gd name="connsiteY17" fmla="*/ 74743 h 85304"/>
                <a:gd name="connsiteX18" fmla="*/ 89803 w 90630"/>
                <a:gd name="connsiteY18" fmla="*/ 74743 h 8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630" h="85304">
                  <a:moveTo>
                    <a:pt x="89787" y="74751"/>
                  </a:moveTo>
                  <a:lnTo>
                    <a:pt x="51211" y="3497"/>
                  </a:lnTo>
                  <a:cubicBezTo>
                    <a:pt x="50372" y="1935"/>
                    <a:pt x="49058" y="909"/>
                    <a:pt x="47589" y="396"/>
                  </a:cubicBezTo>
                  <a:cubicBezTo>
                    <a:pt x="47178" y="256"/>
                    <a:pt x="46774" y="140"/>
                    <a:pt x="46354" y="78"/>
                  </a:cubicBezTo>
                  <a:cubicBezTo>
                    <a:pt x="46012" y="31"/>
                    <a:pt x="45662" y="0"/>
                    <a:pt x="45328" y="0"/>
                  </a:cubicBezTo>
                  <a:cubicBezTo>
                    <a:pt x="44465" y="0"/>
                    <a:pt x="43595" y="163"/>
                    <a:pt x="42779" y="490"/>
                  </a:cubicBezTo>
                  <a:cubicBezTo>
                    <a:pt x="42507" y="598"/>
                    <a:pt x="42243" y="723"/>
                    <a:pt x="41986" y="878"/>
                  </a:cubicBezTo>
                  <a:cubicBezTo>
                    <a:pt x="41474" y="1166"/>
                    <a:pt x="40992" y="1531"/>
                    <a:pt x="40557" y="1974"/>
                  </a:cubicBezTo>
                  <a:cubicBezTo>
                    <a:pt x="40121" y="2417"/>
                    <a:pt x="39741" y="2914"/>
                    <a:pt x="39422" y="3513"/>
                  </a:cubicBezTo>
                  <a:lnTo>
                    <a:pt x="846" y="74751"/>
                  </a:lnTo>
                  <a:cubicBezTo>
                    <a:pt x="683" y="75054"/>
                    <a:pt x="543" y="75357"/>
                    <a:pt x="426" y="75668"/>
                  </a:cubicBezTo>
                  <a:cubicBezTo>
                    <a:pt x="310" y="75971"/>
                    <a:pt x="216" y="76282"/>
                    <a:pt x="154" y="76600"/>
                  </a:cubicBezTo>
                  <a:cubicBezTo>
                    <a:pt x="14" y="77214"/>
                    <a:pt x="-25" y="77836"/>
                    <a:pt x="14" y="78450"/>
                  </a:cubicBezTo>
                  <a:cubicBezTo>
                    <a:pt x="53" y="79064"/>
                    <a:pt x="177" y="79647"/>
                    <a:pt x="379" y="80222"/>
                  </a:cubicBezTo>
                  <a:cubicBezTo>
                    <a:pt x="1374" y="83074"/>
                    <a:pt x="4242" y="85304"/>
                    <a:pt x="7910" y="85304"/>
                  </a:cubicBezTo>
                  <a:lnTo>
                    <a:pt x="82723" y="85304"/>
                  </a:lnTo>
                  <a:cubicBezTo>
                    <a:pt x="86391" y="85304"/>
                    <a:pt x="89259" y="83082"/>
                    <a:pt x="90253" y="80222"/>
                  </a:cubicBezTo>
                  <a:cubicBezTo>
                    <a:pt x="90852" y="78512"/>
                    <a:pt x="90766" y="76577"/>
                    <a:pt x="89787" y="74743"/>
                  </a:cubicBezTo>
                  <a:lnTo>
                    <a:pt x="89803" y="74743"/>
                  </a:lnTo>
                  <a:close/>
                </a:path>
              </a:pathLst>
            </a:custGeom>
            <a:noFill/>
            <a:ln w="6350" cap="flat">
              <a:solidFill>
                <a:srgbClr val="96969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04E89E8-D73F-845A-5BC8-C9AAA0CE8FC7}"/>
                </a:ext>
              </a:extLst>
            </p:cNvPr>
            <p:cNvSpPr/>
            <p:nvPr/>
          </p:nvSpPr>
          <p:spPr>
            <a:xfrm>
              <a:off x="759643" y="2160101"/>
              <a:ext cx="53255" cy="299298"/>
            </a:xfrm>
            <a:custGeom>
              <a:avLst/>
              <a:gdLst>
                <a:gd name="connsiteX0" fmla="*/ 44840 w 53255"/>
                <a:gd name="connsiteY0" fmla="*/ 299299 h 299298"/>
                <a:gd name="connsiteX1" fmla="*/ 0 w 53255"/>
                <a:gd name="connsiteY1" fmla="*/ 299299 h 299298"/>
                <a:gd name="connsiteX2" fmla="*/ 0 w 53255"/>
                <a:gd name="connsiteY2" fmla="*/ 0 h 299298"/>
                <a:gd name="connsiteX3" fmla="*/ 15542 w 53255"/>
                <a:gd name="connsiteY3" fmla="*/ 0 h 299298"/>
                <a:gd name="connsiteX4" fmla="*/ 15542 w 53255"/>
                <a:gd name="connsiteY4" fmla="*/ 283757 h 299298"/>
                <a:gd name="connsiteX5" fmla="*/ 53256 w 53255"/>
                <a:gd name="connsiteY5" fmla="*/ 283757 h 299298"/>
                <a:gd name="connsiteX6" fmla="*/ 44840 w 53255"/>
                <a:gd name="connsiteY6" fmla="*/ 299299 h 2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5" h="299298">
                  <a:moveTo>
                    <a:pt x="44840" y="299299"/>
                  </a:moveTo>
                  <a:lnTo>
                    <a:pt x="0" y="299299"/>
                  </a:lnTo>
                  <a:lnTo>
                    <a:pt x="0" y="0"/>
                  </a:lnTo>
                  <a:lnTo>
                    <a:pt x="15542" y="0"/>
                  </a:lnTo>
                  <a:lnTo>
                    <a:pt x="15542" y="283757"/>
                  </a:lnTo>
                  <a:lnTo>
                    <a:pt x="53256" y="283757"/>
                  </a:lnTo>
                  <a:lnTo>
                    <a:pt x="44840" y="299299"/>
                  </a:lnTo>
                  <a:close/>
                </a:path>
              </a:pathLst>
            </a:custGeom>
            <a:solidFill>
              <a:srgbClr val="E31E25"/>
            </a:solidFill>
            <a:ln w="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4A689A3-6726-7D18-0654-AD77427082A4}"/>
                </a:ext>
              </a:extLst>
            </p:cNvPr>
            <p:cNvSpPr/>
            <p:nvPr/>
          </p:nvSpPr>
          <p:spPr>
            <a:xfrm>
              <a:off x="919388" y="2317242"/>
              <a:ext cx="53256" cy="142266"/>
            </a:xfrm>
            <a:custGeom>
              <a:avLst/>
              <a:gdLst>
                <a:gd name="connsiteX0" fmla="*/ 44840 w 53256"/>
                <a:gd name="connsiteY0" fmla="*/ 142267 h 142266"/>
                <a:gd name="connsiteX1" fmla="*/ 0 w 53256"/>
                <a:gd name="connsiteY1" fmla="*/ 142267 h 142266"/>
                <a:gd name="connsiteX2" fmla="*/ 0 w 53256"/>
                <a:gd name="connsiteY2" fmla="*/ 0 h 142266"/>
                <a:gd name="connsiteX3" fmla="*/ 15542 w 53256"/>
                <a:gd name="connsiteY3" fmla="*/ 0 h 142266"/>
                <a:gd name="connsiteX4" fmla="*/ 15542 w 53256"/>
                <a:gd name="connsiteY4" fmla="*/ 126724 h 142266"/>
                <a:gd name="connsiteX5" fmla="*/ 53256 w 53256"/>
                <a:gd name="connsiteY5" fmla="*/ 126724 h 142266"/>
                <a:gd name="connsiteX6" fmla="*/ 44840 w 53256"/>
                <a:gd name="connsiteY6" fmla="*/ 142267 h 14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6" h="142266">
                  <a:moveTo>
                    <a:pt x="44840" y="142267"/>
                  </a:moveTo>
                  <a:lnTo>
                    <a:pt x="0" y="142267"/>
                  </a:lnTo>
                  <a:lnTo>
                    <a:pt x="0" y="0"/>
                  </a:lnTo>
                  <a:lnTo>
                    <a:pt x="15542" y="0"/>
                  </a:lnTo>
                  <a:lnTo>
                    <a:pt x="15542" y="126724"/>
                  </a:lnTo>
                  <a:lnTo>
                    <a:pt x="53256" y="126724"/>
                  </a:lnTo>
                  <a:lnTo>
                    <a:pt x="44840" y="142267"/>
                  </a:lnTo>
                  <a:close/>
                </a:path>
              </a:pathLst>
            </a:custGeom>
            <a:solidFill>
              <a:srgbClr val="E31E25"/>
            </a:solidFill>
            <a:ln w="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8489C61-FE72-756C-FE31-232044F64B5A}"/>
                </a:ext>
              </a:extLst>
            </p:cNvPr>
            <p:cNvSpPr/>
            <p:nvPr/>
          </p:nvSpPr>
          <p:spPr>
            <a:xfrm>
              <a:off x="919388" y="2317242"/>
              <a:ext cx="53256" cy="39516"/>
            </a:xfrm>
            <a:custGeom>
              <a:avLst/>
              <a:gdLst>
                <a:gd name="connsiteX0" fmla="*/ 44840 w 53256"/>
                <a:gd name="connsiteY0" fmla="*/ 39516 h 39516"/>
                <a:gd name="connsiteX1" fmla="*/ 0 w 53256"/>
                <a:gd name="connsiteY1" fmla="*/ 39516 h 39516"/>
                <a:gd name="connsiteX2" fmla="*/ 0 w 53256"/>
                <a:gd name="connsiteY2" fmla="*/ 0 h 39516"/>
                <a:gd name="connsiteX3" fmla="*/ 15542 w 53256"/>
                <a:gd name="connsiteY3" fmla="*/ 0 h 39516"/>
                <a:gd name="connsiteX4" fmla="*/ 15542 w 53256"/>
                <a:gd name="connsiteY4" fmla="*/ 23974 h 39516"/>
                <a:gd name="connsiteX5" fmla="*/ 53256 w 53256"/>
                <a:gd name="connsiteY5" fmla="*/ 23974 h 39516"/>
                <a:gd name="connsiteX6" fmla="*/ 44840 w 53256"/>
                <a:gd name="connsiteY6" fmla="*/ 39516 h 3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6" h="39516">
                  <a:moveTo>
                    <a:pt x="44840" y="39516"/>
                  </a:moveTo>
                  <a:lnTo>
                    <a:pt x="0" y="39516"/>
                  </a:lnTo>
                  <a:lnTo>
                    <a:pt x="0" y="0"/>
                  </a:lnTo>
                  <a:lnTo>
                    <a:pt x="15542" y="0"/>
                  </a:lnTo>
                  <a:lnTo>
                    <a:pt x="15542" y="23974"/>
                  </a:lnTo>
                  <a:lnTo>
                    <a:pt x="53256" y="23974"/>
                  </a:lnTo>
                  <a:lnTo>
                    <a:pt x="44840" y="39516"/>
                  </a:lnTo>
                  <a:close/>
                </a:path>
              </a:pathLst>
            </a:custGeom>
            <a:solidFill>
              <a:srgbClr val="E31E25"/>
            </a:solidFill>
            <a:ln w="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D0ADCBB-F230-8250-6135-83AC190A7061}"/>
                </a:ext>
              </a:extLst>
            </p:cNvPr>
            <p:cNvSpPr/>
            <p:nvPr/>
          </p:nvSpPr>
          <p:spPr>
            <a:xfrm>
              <a:off x="838661" y="2238676"/>
              <a:ext cx="53263" cy="33649"/>
            </a:xfrm>
            <a:custGeom>
              <a:avLst/>
              <a:gdLst>
                <a:gd name="connsiteX0" fmla="*/ 44848 w 53263"/>
                <a:gd name="connsiteY0" fmla="*/ 33649 h 33649"/>
                <a:gd name="connsiteX1" fmla="*/ 0 w 53263"/>
                <a:gd name="connsiteY1" fmla="*/ 33649 h 33649"/>
                <a:gd name="connsiteX2" fmla="*/ 0 w 53263"/>
                <a:gd name="connsiteY2" fmla="*/ 0 h 33649"/>
                <a:gd name="connsiteX3" fmla="*/ 15542 w 53263"/>
                <a:gd name="connsiteY3" fmla="*/ 0 h 33649"/>
                <a:gd name="connsiteX4" fmla="*/ 15542 w 53263"/>
                <a:gd name="connsiteY4" fmla="*/ 18107 h 33649"/>
                <a:gd name="connsiteX5" fmla="*/ 53264 w 53263"/>
                <a:gd name="connsiteY5" fmla="*/ 18107 h 33649"/>
                <a:gd name="connsiteX6" fmla="*/ 44848 w 53263"/>
                <a:gd name="connsiteY6" fmla="*/ 33649 h 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3" h="33649">
                  <a:moveTo>
                    <a:pt x="44848" y="33649"/>
                  </a:moveTo>
                  <a:lnTo>
                    <a:pt x="0" y="33649"/>
                  </a:lnTo>
                  <a:lnTo>
                    <a:pt x="0" y="0"/>
                  </a:lnTo>
                  <a:lnTo>
                    <a:pt x="15542" y="0"/>
                  </a:lnTo>
                  <a:lnTo>
                    <a:pt x="15542" y="18107"/>
                  </a:lnTo>
                  <a:lnTo>
                    <a:pt x="53264" y="18107"/>
                  </a:lnTo>
                  <a:lnTo>
                    <a:pt x="44848" y="33649"/>
                  </a:lnTo>
                  <a:close/>
                </a:path>
              </a:pathLst>
            </a:custGeom>
            <a:solidFill>
              <a:srgbClr val="E31E25"/>
            </a:solidFill>
            <a:ln w="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A73FAC3-3CDA-CBE8-DE0A-43B61295EBEE}"/>
                </a:ext>
              </a:extLst>
            </p:cNvPr>
            <p:cNvSpPr/>
            <p:nvPr/>
          </p:nvSpPr>
          <p:spPr>
            <a:xfrm>
              <a:off x="759643" y="2160101"/>
              <a:ext cx="53255" cy="33649"/>
            </a:xfrm>
            <a:custGeom>
              <a:avLst/>
              <a:gdLst>
                <a:gd name="connsiteX0" fmla="*/ 44840 w 53255"/>
                <a:gd name="connsiteY0" fmla="*/ 33649 h 33649"/>
                <a:gd name="connsiteX1" fmla="*/ 0 w 53255"/>
                <a:gd name="connsiteY1" fmla="*/ 33649 h 33649"/>
                <a:gd name="connsiteX2" fmla="*/ 0 w 53255"/>
                <a:gd name="connsiteY2" fmla="*/ 0 h 33649"/>
                <a:gd name="connsiteX3" fmla="*/ 15542 w 53255"/>
                <a:gd name="connsiteY3" fmla="*/ 0 h 33649"/>
                <a:gd name="connsiteX4" fmla="*/ 15542 w 53255"/>
                <a:gd name="connsiteY4" fmla="*/ 18107 h 33649"/>
                <a:gd name="connsiteX5" fmla="*/ 53256 w 53255"/>
                <a:gd name="connsiteY5" fmla="*/ 18107 h 33649"/>
                <a:gd name="connsiteX6" fmla="*/ 44840 w 53255"/>
                <a:gd name="connsiteY6" fmla="*/ 33649 h 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55" h="33649">
                  <a:moveTo>
                    <a:pt x="44840" y="33649"/>
                  </a:moveTo>
                  <a:lnTo>
                    <a:pt x="0" y="33649"/>
                  </a:lnTo>
                  <a:lnTo>
                    <a:pt x="0" y="0"/>
                  </a:lnTo>
                  <a:lnTo>
                    <a:pt x="15542" y="0"/>
                  </a:lnTo>
                  <a:lnTo>
                    <a:pt x="15542" y="18107"/>
                  </a:lnTo>
                  <a:lnTo>
                    <a:pt x="53256" y="18107"/>
                  </a:lnTo>
                  <a:lnTo>
                    <a:pt x="44840" y="33649"/>
                  </a:lnTo>
                  <a:close/>
                </a:path>
              </a:pathLst>
            </a:custGeom>
            <a:solidFill>
              <a:srgbClr val="E31E25"/>
            </a:solidFill>
            <a:ln w="7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Ellipse 6">
            <a:extLst>
              <a:ext uri="{FF2B5EF4-FFF2-40B4-BE49-F238E27FC236}">
                <a16:creationId xmlns:a16="http://schemas.microsoft.com/office/drawing/2014/main" id="{357D771A-DB0C-3756-4C4A-0EAA303CAE23}"/>
              </a:ext>
            </a:extLst>
          </p:cNvPr>
          <p:cNvSpPr/>
          <p:nvPr/>
        </p:nvSpPr>
        <p:spPr>
          <a:xfrm>
            <a:off x="6273509" y="2033586"/>
            <a:ext cx="2804682" cy="2804682"/>
          </a:xfrm>
          <a:prstGeom prst="ellipse">
            <a:avLst/>
          </a:prstGeom>
          <a:solidFill>
            <a:schemeClr val="tx1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Ellipse 7">
            <a:extLst>
              <a:ext uri="{FF2B5EF4-FFF2-40B4-BE49-F238E27FC236}">
                <a16:creationId xmlns:a16="http://schemas.microsoft.com/office/drawing/2014/main" id="{8889ADCE-4E86-4FC0-9DDE-9E88DC37E67F}"/>
              </a:ext>
            </a:extLst>
          </p:cNvPr>
          <p:cNvSpPr/>
          <p:nvPr/>
        </p:nvSpPr>
        <p:spPr>
          <a:xfrm>
            <a:off x="8700458" y="2033586"/>
            <a:ext cx="2804683" cy="2804683"/>
          </a:xfrm>
          <a:prstGeom prst="ellipse">
            <a:avLst/>
          </a:prstGeom>
          <a:solidFill>
            <a:schemeClr val="tx1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feld 18">
            <a:extLst>
              <a:ext uri="{FF2B5EF4-FFF2-40B4-BE49-F238E27FC236}">
                <a16:creationId xmlns:a16="http://schemas.microsoft.com/office/drawing/2014/main" id="{71E3468D-DD59-00EA-52F9-E88BFF3D6662}"/>
              </a:ext>
            </a:extLst>
          </p:cNvPr>
          <p:cNvSpPr txBox="1"/>
          <p:nvPr/>
        </p:nvSpPr>
        <p:spPr>
          <a:xfrm>
            <a:off x="8565951" y="3232104"/>
            <a:ext cx="563646" cy="432106"/>
          </a:xfrm>
          <a:prstGeom prst="rect">
            <a:avLst/>
          </a:prstGeom>
        </p:spPr>
        <p:txBody>
          <a:bodyPr vert="horz" wrap="square" lIns="180000" tIns="45720" rIns="91440" bIns="45720" rtlCol="0" anchor="ctr" anchorCtr="0">
            <a:noAutofit/>
          </a:bodyPr>
          <a:lstStyle/>
          <a:p>
            <a:pPr algn="ctr" rtl="0"/>
            <a:r>
              <a:rPr lang="en-us" sz="4000" b="0" i="0" u="none" baseline="0">
                <a:solidFill>
                  <a:srgbClr val="6B757C"/>
                </a:solidFill>
                <a:latin typeface="Arial Black" panose="020B0A04020102020204" pitchFamily="34" charset="0"/>
                <a:ea typeface="HelveticaNeue LT 95 Black" panose="020B0904020202020204" pitchFamily="34" charset="0"/>
                <a:cs typeface="HelveticaNeue LT 95 Black" panose="020B0904020202020204" pitchFamily="34" charset="0"/>
              </a:rPr>
              <a:t>+</a:t>
            </a:r>
          </a:p>
        </p:txBody>
      </p:sp>
      <p:pic>
        <p:nvPicPr>
          <p:cNvPr id="9" name="Grafik 26">
            <a:extLst>
              <a:ext uri="{FF2B5EF4-FFF2-40B4-BE49-F238E27FC236}">
                <a16:creationId xmlns:a16="http://schemas.microsoft.com/office/drawing/2014/main" id="{C79FFADE-97AF-82BB-6F2C-12DA65DF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17" y="3173770"/>
            <a:ext cx="1888172" cy="522627"/>
          </a:xfrm>
          <a:prstGeom prst="rect">
            <a:avLst/>
          </a:prstGeom>
        </p:spPr>
      </p:pic>
      <p:pic>
        <p:nvPicPr>
          <p:cNvPr id="10" name="Grafik 30">
            <a:extLst>
              <a:ext uri="{FF2B5EF4-FFF2-40B4-BE49-F238E27FC236}">
                <a16:creationId xmlns:a16="http://schemas.microsoft.com/office/drawing/2014/main" id="{BF3A071C-5070-4DB1-3E71-75A03A3FD3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7468"/>
          <a:stretch/>
        </p:blipFill>
        <p:spPr>
          <a:xfrm>
            <a:off x="6585301" y="3165306"/>
            <a:ext cx="563647" cy="522000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D1BAD3F-DC15-08CD-7428-65479F5FADD5}"/>
              </a:ext>
            </a:extLst>
          </p:cNvPr>
          <p:cNvSpPr txBox="1">
            <a:spLocks/>
          </p:cNvSpPr>
          <p:nvPr/>
        </p:nvSpPr>
        <p:spPr>
          <a:xfrm>
            <a:off x="1440000" y="3880079"/>
            <a:ext cx="4472351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600" b="0" i="0" u="none" baseline="0"/>
              <a:t>Automation for document management ensures secure and redundancy-free storage and usage of documents</a:t>
            </a:r>
            <a:endParaRPr lang="en-us" sz="1600" b="0" i="0" u="none" baseline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131D88-2DDC-5FAF-C527-B3C826443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486" y="4994992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39B894-217A-AD0F-B6A1-51F169BB6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37" y="4015411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78DA2E3-9785-1709-256E-3A04ABA3AA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035829"/>
            <a:ext cx="468000" cy="468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1869F46-1434-5729-73D1-012A881245F4}"/>
              </a:ext>
            </a:extLst>
          </p:cNvPr>
          <p:cNvSpPr txBox="1"/>
          <p:nvPr/>
        </p:nvSpPr>
        <p:spPr>
          <a:xfrm>
            <a:off x="7136616" y="3223637"/>
            <a:ext cx="1431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100" b="1" i="0" u="none" baseline="0">
                <a:solidFill>
                  <a:srgbClr val="939BA1"/>
                </a:solidFill>
              </a:rPr>
              <a:t>SAP PPG</a:t>
            </a:r>
            <a:endParaRPr lang="en-us" sz="2100" dirty="0">
              <a:solidFill>
                <a:srgbClr val="939BA1"/>
              </a:solidFill>
            </a:endParaRPr>
          </a:p>
          <a:p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B2B88F-A06F-D03C-5761-5A7AE00943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217" y="322197"/>
            <a:ext cx="1426637" cy="5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4D2C7C4-EDB5-5B94-7B86-B2F329284B3B}"/>
              </a:ext>
            </a:extLst>
          </p:cNvPr>
          <p:cNvSpPr/>
          <p:nvPr/>
        </p:nvSpPr>
        <p:spPr>
          <a:xfrm>
            <a:off x="4514928" y="2726868"/>
            <a:ext cx="3162143" cy="3144207"/>
          </a:xfrm>
          <a:prstGeom prst="ellipse">
            <a:avLst/>
          </a:prstGeom>
          <a:noFill/>
          <a:ln>
            <a:solidFill>
              <a:srgbClr val="E31E25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A0AF3B2C-0CC7-E1F3-69E6-26364109AEBD}"/>
              </a:ext>
            </a:extLst>
          </p:cNvPr>
          <p:cNvSpPr txBox="1">
            <a:spLocks/>
          </p:cNvSpPr>
          <p:nvPr/>
        </p:nvSpPr>
        <p:spPr>
          <a:xfrm>
            <a:off x="695325" y="457200"/>
            <a:ext cx="108013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en-us" b="1" i="0" u="none" baseline="0"/>
              <a:t>Consolidated and optimized processes for all locations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89058-64E6-1784-B648-652D9E6497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6" y="1449388"/>
            <a:ext cx="2509788" cy="585813"/>
          </a:xfrm>
        </p:spPr>
        <p:txBody>
          <a:bodyPr>
            <a:normAutofit/>
          </a:bodyPr>
          <a:lstStyle/>
          <a:p>
            <a:pPr algn="l" rtl="0"/>
            <a:r>
              <a:rPr lang="en-us" sz="1600" b="1" i="0" u="none" baseline="0"/>
              <a:t>The results</a:t>
            </a:r>
            <a:endParaRPr lang="en-us" sz="160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85AF9F7-5B20-2B86-56C7-DE61AF9A6169}"/>
              </a:ext>
            </a:extLst>
          </p:cNvPr>
          <p:cNvSpPr txBox="1">
            <a:spLocks/>
          </p:cNvSpPr>
          <p:nvPr/>
        </p:nvSpPr>
        <p:spPr>
          <a:xfrm>
            <a:off x="4220316" y="1780920"/>
            <a:ext cx="3884793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1400" b="0" i="0" u="none" baseline="0">
                <a:latin typeface="+mn-lt"/>
                <a:ea typeface="+mn-lt"/>
                <a:cs typeface="+mn-lt"/>
              </a:rPr>
              <a:t>More customer focus thanks to seamless interaction and shorter lead times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51C0E79-DC6B-DF5B-72F7-B8001AF2EF3D}"/>
              </a:ext>
            </a:extLst>
          </p:cNvPr>
          <p:cNvSpPr txBox="1">
            <a:spLocks/>
          </p:cNvSpPr>
          <p:nvPr/>
        </p:nvSpPr>
        <p:spPr>
          <a:xfrm>
            <a:off x="599189" y="3620876"/>
            <a:ext cx="3420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en-us" sz="1400" b="0" i="0" u="none" baseline="0">
                <a:latin typeface="+mn-lt"/>
                <a:ea typeface="+mn-lt"/>
                <a:cs typeface="+mn-lt"/>
              </a:rPr>
              <a:t>More time for 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en-us" sz="1400" b="0" i="0" u="none" baseline="0">
                <a:latin typeface="+mn-lt"/>
                <a:ea typeface="+mn-lt"/>
                <a:cs typeface="+mn-lt"/>
              </a:rPr>
              <a:t>more demanding tasks</a:t>
            </a:r>
            <a:endParaRPr lang="en-us" sz="1400" b="0" dirty="0">
              <a:latin typeface="+mn-lt"/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51C2535-1F0D-732D-9F51-44595C8EC3F5}"/>
              </a:ext>
            </a:extLst>
          </p:cNvPr>
          <p:cNvSpPr txBox="1">
            <a:spLocks/>
          </p:cNvSpPr>
          <p:nvPr/>
        </p:nvSpPr>
        <p:spPr>
          <a:xfrm>
            <a:off x="8209215" y="3620876"/>
            <a:ext cx="1710232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5400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9750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8038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77913" indent="-268288" algn="l" defTabSz="1165225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sz="1400" b="0" i="0" u="none" baseline="0">
                <a:latin typeface="+mn-lt"/>
                <a:ea typeface="+mn-lt"/>
                <a:cs typeface="+mn-lt"/>
              </a:rPr>
              <a:t>Increased innovation capacity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2A40F3-C01F-DBE5-628F-CE7660EBD2EB}"/>
              </a:ext>
            </a:extLst>
          </p:cNvPr>
          <p:cNvSpPr txBox="1"/>
          <p:nvPr/>
        </p:nvSpPr>
        <p:spPr>
          <a:xfrm>
            <a:off x="960684" y="5440188"/>
            <a:ext cx="342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400" b="0" i="0" u="none" baseline="0">
                <a:cs typeface="Arial" panose="020B0604020202020204" pitchFamily="34" charset="0"/>
              </a:rPr>
              <a:t>Reduced administrative </a:t>
            </a:r>
          </a:p>
          <a:p>
            <a:pPr algn="r" rtl="0"/>
            <a:r>
              <a:rPr lang="en-us" sz="1400" b="0" i="0" u="none" baseline="0">
                <a:cs typeface="Arial" panose="020B0604020202020204" pitchFamily="34" charset="0"/>
              </a:rPr>
              <a:t>expenditures for data management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3BEC87-0C36-C0EF-169F-9A26BC7042FD}"/>
              </a:ext>
            </a:extLst>
          </p:cNvPr>
          <p:cNvSpPr txBox="1"/>
          <p:nvPr/>
        </p:nvSpPr>
        <p:spPr>
          <a:xfrm>
            <a:off x="7826051" y="5332465"/>
            <a:ext cx="199747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n-us" sz="1400" b="0" i="0" u="none" baseline="0"/>
              <a:t>More productivity thanks to consolidated and optimized processes</a:t>
            </a:r>
            <a:endParaRPr lang="en-us" sz="14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9E47B13-3E68-56D4-3B83-C0B83B09EDF8}"/>
              </a:ext>
            </a:extLst>
          </p:cNvPr>
          <p:cNvGrpSpPr/>
          <p:nvPr/>
        </p:nvGrpSpPr>
        <p:grpSpPr>
          <a:xfrm>
            <a:off x="7146396" y="3377662"/>
            <a:ext cx="900000" cy="900000"/>
            <a:chOff x="7025428" y="1988320"/>
            <a:chExt cx="900000" cy="900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B942FE4-A49D-4854-2644-242121393CE7}"/>
                </a:ext>
              </a:extLst>
            </p:cNvPr>
            <p:cNvSpPr/>
            <p:nvPr/>
          </p:nvSpPr>
          <p:spPr>
            <a:xfrm>
              <a:off x="7025428" y="1988320"/>
              <a:ext cx="900000" cy="90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66A2001-3C6F-7040-8CA8-FF31BCEC3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031" y="2178004"/>
              <a:ext cx="518400" cy="5184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93B019A-8ED2-A6E9-AD3E-44E6051BBA4C}"/>
              </a:ext>
            </a:extLst>
          </p:cNvPr>
          <p:cNvGrpSpPr/>
          <p:nvPr/>
        </p:nvGrpSpPr>
        <p:grpSpPr>
          <a:xfrm>
            <a:off x="5627742" y="2278375"/>
            <a:ext cx="900000" cy="900000"/>
            <a:chOff x="5654559" y="4315765"/>
            <a:chExt cx="900000" cy="90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B770A2-DB93-A175-5CCD-929CA5927DE6}"/>
                </a:ext>
              </a:extLst>
            </p:cNvPr>
            <p:cNvSpPr/>
            <p:nvPr/>
          </p:nvSpPr>
          <p:spPr>
            <a:xfrm>
              <a:off x="5654559" y="4315765"/>
              <a:ext cx="900000" cy="90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grpSp>
          <p:nvGrpSpPr>
            <p:cNvPr id="23" name="Gruppieren 215">
              <a:extLst>
                <a:ext uri="{FF2B5EF4-FFF2-40B4-BE49-F238E27FC236}">
                  <a16:creationId xmlns:a16="http://schemas.microsoft.com/office/drawing/2014/main" id="{44C4877A-45B1-299B-C99F-1A0E13DFE89B}"/>
                </a:ext>
              </a:extLst>
            </p:cNvPr>
            <p:cNvGrpSpPr/>
            <p:nvPr/>
          </p:nvGrpSpPr>
          <p:grpSpPr>
            <a:xfrm>
              <a:off x="5895027" y="4392927"/>
              <a:ext cx="385009" cy="693467"/>
              <a:chOff x="2487291" y="2807975"/>
              <a:chExt cx="338261" cy="609266"/>
            </a:xfrm>
          </p:grpSpPr>
          <p:sp>
            <p:nvSpPr>
              <p:cNvPr id="24" name="Freihandform: Form 117">
                <a:extLst>
                  <a:ext uri="{FF2B5EF4-FFF2-40B4-BE49-F238E27FC236}">
                    <a16:creationId xmlns:a16="http://schemas.microsoft.com/office/drawing/2014/main" id="{E0EEAB5B-9B88-2E7F-0990-6C19FF7AA59B}"/>
                  </a:ext>
                </a:extLst>
              </p:cNvPr>
              <p:cNvSpPr/>
              <p:nvPr/>
            </p:nvSpPr>
            <p:spPr>
              <a:xfrm>
                <a:off x="2568884" y="3002563"/>
                <a:ext cx="208195" cy="208194"/>
              </a:xfrm>
              <a:custGeom>
                <a:avLst/>
                <a:gdLst>
                  <a:gd name="connsiteX0" fmla="*/ 208195 w 208195"/>
                  <a:gd name="connsiteY0" fmla="*/ 104098 h 208195"/>
                  <a:gd name="connsiteX1" fmla="*/ 104098 w 208195"/>
                  <a:gd name="connsiteY1" fmla="*/ 208195 h 208195"/>
                  <a:gd name="connsiteX2" fmla="*/ 0 w 208195"/>
                  <a:gd name="connsiteY2" fmla="*/ 104098 h 208195"/>
                  <a:gd name="connsiteX3" fmla="*/ 104098 w 208195"/>
                  <a:gd name="connsiteY3" fmla="*/ 0 h 208195"/>
                  <a:gd name="connsiteX4" fmla="*/ 208195 w 208195"/>
                  <a:gd name="connsiteY4" fmla="*/ 104098 h 20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195" h="208195">
                    <a:moveTo>
                      <a:pt x="208195" y="104098"/>
                    </a:moveTo>
                    <a:cubicBezTo>
                      <a:pt x="208195" y="161589"/>
                      <a:pt x="161589" y="208195"/>
                      <a:pt x="104098" y="208195"/>
                    </a:cubicBezTo>
                    <a:cubicBezTo>
                      <a:pt x="46606" y="208195"/>
                      <a:pt x="0" y="161589"/>
                      <a:pt x="0" y="104098"/>
                    </a:cubicBezTo>
                    <a:cubicBezTo>
                      <a:pt x="0" y="46606"/>
                      <a:pt x="46606" y="0"/>
                      <a:pt x="104098" y="0"/>
                    </a:cubicBezTo>
                    <a:cubicBezTo>
                      <a:pt x="161589" y="0"/>
                      <a:pt x="208195" y="46606"/>
                      <a:pt x="208195" y="104098"/>
                    </a:cubicBezTo>
                    <a:close/>
                  </a:path>
                </a:pathLst>
              </a:custGeom>
              <a:noFill/>
              <a:ln w="825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ihandform: Form 119">
                <a:extLst>
                  <a:ext uri="{FF2B5EF4-FFF2-40B4-BE49-F238E27FC236}">
                    <a16:creationId xmlns:a16="http://schemas.microsoft.com/office/drawing/2014/main" id="{0659FB4D-3A97-FA18-9B8E-9D6E132DE9FC}"/>
                  </a:ext>
                </a:extLst>
              </p:cNvPr>
              <p:cNvSpPr/>
              <p:nvPr/>
            </p:nvSpPr>
            <p:spPr>
              <a:xfrm>
                <a:off x="2487291" y="2807975"/>
                <a:ext cx="258744" cy="237628"/>
              </a:xfrm>
              <a:custGeom>
                <a:avLst/>
                <a:gdLst>
                  <a:gd name="connsiteX0" fmla="*/ 185694 w 258744"/>
                  <a:gd name="connsiteY0" fmla="*/ 165787 h 237628"/>
                  <a:gd name="connsiteX1" fmla="*/ 258745 w 258744"/>
                  <a:gd name="connsiteY1" fmla="*/ 187718 h 237628"/>
                  <a:gd name="connsiteX2" fmla="*/ 251429 w 258744"/>
                  <a:gd name="connsiteY2" fmla="*/ 36720 h 237628"/>
                  <a:gd name="connsiteX3" fmla="*/ 240975 w 258744"/>
                  <a:gd name="connsiteY3" fmla="*/ 34488 h 237628"/>
                  <a:gd name="connsiteX4" fmla="*/ 195788 w 258744"/>
                  <a:gd name="connsiteY4" fmla="*/ 96278 h 237628"/>
                  <a:gd name="connsiteX5" fmla="*/ 181921 w 258744"/>
                  <a:gd name="connsiteY5" fmla="*/ 97113 h 237628"/>
                  <a:gd name="connsiteX6" fmla="*/ 114644 w 258744"/>
                  <a:gd name="connsiteY6" fmla="*/ 2592 h 237628"/>
                  <a:gd name="connsiteX7" fmla="*/ 104506 w 258744"/>
                  <a:gd name="connsiteY7" fmla="*/ 5169 h 237628"/>
                  <a:gd name="connsiteX8" fmla="*/ 90567 w 258744"/>
                  <a:gd name="connsiteY8" fmla="*/ 120355 h 237628"/>
                  <a:gd name="connsiteX9" fmla="*/ 77996 w 258744"/>
                  <a:gd name="connsiteY9" fmla="*/ 126244 h 237628"/>
                  <a:gd name="connsiteX10" fmla="*/ 8775 w 258744"/>
                  <a:gd name="connsiteY10" fmla="*/ 93556 h 237628"/>
                  <a:gd name="connsiteX11" fmla="*/ 653 w 258744"/>
                  <a:gd name="connsiteY11" fmla="*/ 100512 h 237628"/>
                  <a:gd name="connsiteX12" fmla="*/ 67685 w 258744"/>
                  <a:gd name="connsiteY12" fmla="*/ 237628 h 237628"/>
                  <a:gd name="connsiteX13" fmla="*/ 185694 w 258744"/>
                  <a:gd name="connsiteY13" fmla="*/ 165787 h 23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8744" h="237628">
                    <a:moveTo>
                      <a:pt x="185694" y="165787"/>
                    </a:moveTo>
                    <a:cubicBezTo>
                      <a:pt x="212650" y="165787"/>
                      <a:pt x="237764" y="173865"/>
                      <a:pt x="258745" y="187718"/>
                    </a:cubicBezTo>
                    <a:lnTo>
                      <a:pt x="251429" y="36720"/>
                    </a:lnTo>
                    <a:cubicBezTo>
                      <a:pt x="251329" y="30916"/>
                      <a:pt x="243438" y="29232"/>
                      <a:pt x="240975" y="34488"/>
                    </a:cubicBezTo>
                    <a:lnTo>
                      <a:pt x="195788" y="96278"/>
                    </a:lnTo>
                    <a:cubicBezTo>
                      <a:pt x="193124" y="101952"/>
                      <a:pt x="185233" y="102427"/>
                      <a:pt x="181921" y="97113"/>
                    </a:cubicBezTo>
                    <a:lnTo>
                      <a:pt x="114644" y="2592"/>
                    </a:lnTo>
                    <a:cubicBezTo>
                      <a:pt x="111822" y="-1944"/>
                      <a:pt x="104823" y="-173"/>
                      <a:pt x="104506" y="5169"/>
                    </a:cubicBezTo>
                    <a:lnTo>
                      <a:pt x="90567" y="120355"/>
                    </a:lnTo>
                    <a:cubicBezTo>
                      <a:pt x="90193" y="126604"/>
                      <a:pt x="83036" y="129960"/>
                      <a:pt x="77996" y="126244"/>
                    </a:cubicBezTo>
                    <a:lnTo>
                      <a:pt x="8775" y="93556"/>
                    </a:lnTo>
                    <a:cubicBezTo>
                      <a:pt x="4095" y="90115"/>
                      <a:pt x="-2025" y="95356"/>
                      <a:pt x="653" y="100512"/>
                    </a:cubicBezTo>
                    <a:lnTo>
                      <a:pt x="67685" y="237628"/>
                    </a:lnTo>
                    <a:cubicBezTo>
                      <a:pt x="89833" y="194990"/>
                      <a:pt x="134415" y="165787"/>
                      <a:pt x="185694" y="165787"/>
                    </a:cubicBezTo>
                    <a:close/>
                  </a:path>
                </a:pathLst>
              </a:custGeom>
              <a:solidFill>
                <a:srgbClr val="E31E25"/>
              </a:solidFill>
              <a:ln w="1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ihandform: Form 120">
                <a:extLst>
                  <a:ext uri="{FF2B5EF4-FFF2-40B4-BE49-F238E27FC236}">
                    <a16:creationId xmlns:a16="http://schemas.microsoft.com/office/drawing/2014/main" id="{1E4D2339-2331-1EF2-B87A-E25BA2A498DF}"/>
                  </a:ext>
                </a:extLst>
              </p:cNvPr>
              <p:cNvSpPr/>
              <p:nvPr/>
            </p:nvSpPr>
            <p:spPr>
              <a:xfrm>
                <a:off x="2520117" y="3225419"/>
                <a:ext cx="305435" cy="191822"/>
              </a:xfrm>
              <a:custGeom>
                <a:avLst/>
                <a:gdLst>
                  <a:gd name="connsiteX0" fmla="*/ 211992 w 305435"/>
                  <a:gd name="connsiteY0" fmla="*/ 230 h 191822"/>
                  <a:gd name="connsiteX1" fmla="*/ 152866 w 305435"/>
                  <a:gd name="connsiteY1" fmla="*/ 14126 h 191822"/>
                  <a:gd name="connsiteX2" fmla="*/ 93293 w 305435"/>
                  <a:gd name="connsiteY2" fmla="*/ 0 h 191822"/>
                  <a:gd name="connsiteX3" fmla="*/ 226 w 305435"/>
                  <a:gd name="connsiteY3" fmla="*/ 107885 h 191822"/>
                  <a:gd name="connsiteX4" fmla="*/ 10220 w 305435"/>
                  <a:gd name="connsiteY4" fmla="*/ 183355 h 191822"/>
                  <a:gd name="connsiteX5" fmla="*/ 19234 w 305435"/>
                  <a:gd name="connsiteY5" fmla="*/ 191822 h 191822"/>
                  <a:gd name="connsiteX6" fmla="*/ 286210 w 305435"/>
                  <a:gd name="connsiteY6" fmla="*/ 191822 h 191822"/>
                  <a:gd name="connsiteX7" fmla="*/ 295224 w 305435"/>
                  <a:gd name="connsiteY7" fmla="*/ 183355 h 191822"/>
                  <a:gd name="connsiteX8" fmla="*/ 305218 w 305435"/>
                  <a:gd name="connsiteY8" fmla="*/ 107885 h 191822"/>
                  <a:gd name="connsiteX9" fmla="*/ 211992 w 305435"/>
                  <a:gd name="connsiteY9" fmla="*/ 230 h 19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435" h="191822">
                    <a:moveTo>
                      <a:pt x="211992" y="230"/>
                    </a:moveTo>
                    <a:cubicBezTo>
                      <a:pt x="194180" y="9115"/>
                      <a:pt x="174106" y="14126"/>
                      <a:pt x="152866" y="14126"/>
                    </a:cubicBezTo>
                    <a:cubicBezTo>
                      <a:pt x="131626" y="14126"/>
                      <a:pt x="111221" y="9029"/>
                      <a:pt x="93293" y="0"/>
                    </a:cubicBezTo>
                    <a:cubicBezTo>
                      <a:pt x="41813" y="6638"/>
                      <a:pt x="-3604" y="53496"/>
                      <a:pt x="226" y="107885"/>
                    </a:cubicBezTo>
                    <a:lnTo>
                      <a:pt x="10220" y="183355"/>
                    </a:lnTo>
                    <a:cubicBezTo>
                      <a:pt x="10680" y="188150"/>
                      <a:pt x="14568" y="191822"/>
                      <a:pt x="19234" y="191822"/>
                    </a:cubicBezTo>
                    <a:lnTo>
                      <a:pt x="286210" y="191822"/>
                    </a:lnTo>
                    <a:cubicBezTo>
                      <a:pt x="290861" y="191822"/>
                      <a:pt x="294764" y="188165"/>
                      <a:pt x="295224" y="183355"/>
                    </a:cubicBezTo>
                    <a:lnTo>
                      <a:pt x="305218" y="107885"/>
                    </a:lnTo>
                    <a:cubicBezTo>
                      <a:pt x="309005" y="54014"/>
                      <a:pt x="262839" y="7574"/>
                      <a:pt x="211992" y="230"/>
                    </a:cubicBezTo>
                    <a:close/>
                  </a:path>
                </a:pathLst>
              </a:custGeom>
              <a:noFill/>
              <a:ln w="825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0181313-13C1-CD9E-815D-3A2B10C3573F}"/>
              </a:ext>
            </a:extLst>
          </p:cNvPr>
          <p:cNvGrpSpPr/>
          <p:nvPr/>
        </p:nvGrpSpPr>
        <p:grpSpPr>
          <a:xfrm>
            <a:off x="6527742" y="5087613"/>
            <a:ext cx="900000" cy="900000"/>
            <a:chOff x="7027200" y="3607620"/>
            <a:chExt cx="900000" cy="90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25B726-FFC8-31C8-128E-18640CD9C2EA}"/>
                </a:ext>
              </a:extLst>
            </p:cNvPr>
            <p:cNvSpPr/>
            <p:nvPr/>
          </p:nvSpPr>
          <p:spPr>
            <a:xfrm>
              <a:off x="7027200" y="3607620"/>
              <a:ext cx="900000" cy="90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81C754-A227-94D0-471B-F650E303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8413" y="3719228"/>
              <a:ext cx="612000" cy="61200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BB55EA4-F532-E82F-3E52-2AC3552CF738}"/>
              </a:ext>
            </a:extLst>
          </p:cNvPr>
          <p:cNvGrpSpPr/>
          <p:nvPr/>
        </p:nvGrpSpPr>
        <p:grpSpPr>
          <a:xfrm>
            <a:off x="4184435" y="3377662"/>
            <a:ext cx="900000" cy="900000"/>
            <a:chOff x="4321704" y="1987927"/>
            <a:chExt cx="900000" cy="90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173251-B87B-5050-2C9A-A3076D4C7E41}"/>
                </a:ext>
              </a:extLst>
            </p:cNvPr>
            <p:cNvSpPr/>
            <p:nvPr/>
          </p:nvSpPr>
          <p:spPr>
            <a:xfrm>
              <a:off x="4321704" y="1987927"/>
              <a:ext cx="900000" cy="90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351042A-0771-040E-E458-F47FCE2CB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4254" y="2128118"/>
              <a:ext cx="593844" cy="593844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793F22E-B41C-A017-3461-BE18DDFC100D}"/>
              </a:ext>
            </a:extLst>
          </p:cNvPr>
          <p:cNvGrpSpPr/>
          <p:nvPr/>
        </p:nvGrpSpPr>
        <p:grpSpPr>
          <a:xfrm>
            <a:off x="4783416" y="5087613"/>
            <a:ext cx="900000" cy="900000"/>
            <a:chOff x="4321704" y="3608320"/>
            <a:chExt cx="900000" cy="90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0690F0-2E95-2BC8-5B5F-B708D1DE0361}"/>
                </a:ext>
              </a:extLst>
            </p:cNvPr>
            <p:cNvSpPr/>
            <p:nvPr/>
          </p:nvSpPr>
          <p:spPr>
            <a:xfrm>
              <a:off x="4321704" y="3608320"/>
              <a:ext cx="900000" cy="900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4E42212-5504-E900-CB6A-50781C54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8799" y="3718969"/>
              <a:ext cx="612000" cy="6120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4190E237-52B8-6580-38D5-9AB0FEBD5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303" y="3837637"/>
            <a:ext cx="777441" cy="7774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453E50-A852-A7FB-C9D6-FFAF1B9A7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217" y="322197"/>
            <a:ext cx="1426637" cy="5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7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2">
            <a:extLst>
              <a:ext uri="{FF2B5EF4-FFF2-40B4-BE49-F238E27FC236}">
                <a16:creationId xmlns:a16="http://schemas.microsoft.com/office/drawing/2014/main" id="{A0AF3B2C-0CC7-E1F3-69E6-26364109AEBD}"/>
              </a:ext>
            </a:extLst>
          </p:cNvPr>
          <p:cNvSpPr txBox="1">
            <a:spLocks/>
          </p:cNvSpPr>
          <p:nvPr/>
        </p:nvSpPr>
        <p:spPr>
          <a:xfrm>
            <a:off x="695325" y="457200"/>
            <a:ext cx="108013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en-us" b="1" i="0" u="none" baseline="0"/>
              <a:t>Project milestones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EBDAA195-1688-FD7A-77E4-962CBF04D00D}"/>
              </a:ext>
            </a:extLst>
          </p:cNvPr>
          <p:cNvSpPr>
            <a:spLocks/>
          </p:cNvSpPr>
          <p:nvPr/>
        </p:nvSpPr>
        <p:spPr bwMode="auto">
          <a:xfrm>
            <a:off x="0" y="1233489"/>
            <a:ext cx="12192000" cy="3299286"/>
          </a:xfrm>
          <a:custGeom>
            <a:avLst/>
            <a:gdLst>
              <a:gd name="T0" fmla="*/ 12238 w 13546"/>
              <a:gd name="T1" fmla="*/ 36 h 5003"/>
              <a:gd name="T2" fmla="*/ 10064 w 13546"/>
              <a:gd name="T3" fmla="*/ 133 h 5003"/>
              <a:gd name="T4" fmla="*/ 8885 w 13546"/>
              <a:gd name="T5" fmla="*/ 225 h 5003"/>
              <a:gd name="T6" fmla="*/ 8277 w 13546"/>
              <a:gd name="T7" fmla="*/ 297 h 5003"/>
              <a:gd name="T8" fmla="*/ 7766 w 13546"/>
              <a:gd name="T9" fmla="*/ 384 h 5003"/>
              <a:gd name="T10" fmla="*/ 7342 w 13546"/>
              <a:gd name="T11" fmla="*/ 492 h 5003"/>
              <a:gd name="T12" fmla="*/ 7040 w 13546"/>
              <a:gd name="T13" fmla="*/ 609 h 5003"/>
              <a:gd name="T14" fmla="*/ 6840 w 13546"/>
              <a:gd name="T15" fmla="*/ 733 h 5003"/>
              <a:gd name="T16" fmla="*/ 6723 w 13546"/>
              <a:gd name="T17" fmla="*/ 863 h 5003"/>
              <a:gd name="T18" fmla="*/ 6677 w 13546"/>
              <a:gd name="T19" fmla="*/ 999 h 5003"/>
              <a:gd name="T20" fmla="*/ 6711 w 13546"/>
              <a:gd name="T21" fmla="*/ 1211 h 5003"/>
              <a:gd name="T22" fmla="*/ 6889 w 13546"/>
              <a:gd name="T23" fmla="*/ 1520 h 5003"/>
              <a:gd name="T24" fmla="*/ 7132 w 13546"/>
              <a:gd name="T25" fmla="*/ 1858 h 5003"/>
              <a:gd name="T26" fmla="*/ 7345 w 13546"/>
              <a:gd name="T27" fmla="*/ 2211 h 5003"/>
              <a:gd name="T28" fmla="*/ 7432 w 13546"/>
              <a:gd name="T29" fmla="*/ 2587 h 5003"/>
              <a:gd name="T30" fmla="*/ 7315 w 13546"/>
              <a:gd name="T31" fmla="*/ 2843 h 5003"/>
              <a:gd name="T32" fmla="*/ 7011 w 13546"/>
              <a:gd name="T33" fmla="*/ 3031 h 5003"/>
              <a:gd name="T34" fmla="*/ 6060 w 13546"/>
              <a:gd name="T35" fmla="*/ 3298 h 5003"/>
              <a:gd name="T36" fmla="*/ 4077 w 13546"/>
              <a:gd name="T37" fmla="*/ 3548 h 5003"/>
              <a:gd name="T38" fmla="*/ 1238 w 13546"/>
              <a:gd name="T39" fmla="*/ 3663 h 5003"/>
              <a:gd name="T40" fmla="*/ 0 w 13546"/>
              <a:gd name="T41" fmla="*/ 5003 h 5003"/>
              <a:gd name="T42" fmla="*/ 3279 w 13546"/>
              <a:gd name="T43" fmla="*/ 4861 h 5003"/>
              <a:gd name="T44" fmla="*/ 6149 w 13546"/>
              <a:gd name="T45" fmla="*/ 4442 h 5003"/>
              <a:gd name="T46" fmla="*/ 8013 w 13546"/>
              <a:gd name="T47" fmla="*/ 3799 h 5003"/>
              <a:gd name="T48" fmla="*/ 8743 w 13546"/>
              <a:gd name="T49" fmla="*/ 3246 h 5003"/>
              <a:gd name="T50" fmla="*/ 8953 w 13546"/>
              <a:gd name="T51" fmla="*/ 2884 h 5003"/>
              <a:gd name="T52" fmla="*/ 8991 w 13546"/>
              <a:gd name="T53" fmla="*/ 2569 h 5003"/>
              <a:gd name="T54" fmla="*/ 8919 w 13546"/>
              <a:gd name="T55" fmla="*/ 2299 h 5003"/>
              <a:gd name="T56" fmla="*/ 8706 w 13546"/>
              <a:gd name="T57" fmla="*/ 1956 h 5003"/>
              <a:gd name="T58" fmla="*/ 8357 w 13546"/>
              <a:gd name="T59" fmla="*/ 1590 h 5003"/>
              <a:gd name="T60" fmla="*/ 7923 w 13546"/>
              <a:gd name="T61" fmla="*/ 1188 h 5003"/>
              <a:gd name="T62" fmla="*/ 7723 w 13546"/>
              <a:gd name="T63" fmla="*/ 814 h 5003"/>
              <a:gd name="T64" fmla="*/ 8034 w 13546"/>
              <a:gd name="T65" fmla="*/ 628 h 5003"/>
              <a:gd name="T66" fmla="*/ 8772 w 13546"/>
              <a:gd name="T67" fmla="*/ 497 h 5003"/>
              <a:gd name="T68" fmla="*/ 10257 w 13546"/>
              <a:gd name="T69" fmla="*/ 370 h 5003"/>
              <a:gd name="T70" fmla="*/ 12540 w 13546"/>
              <a:gd name="T71" fmla="*/ 272 h 5003"/>
              <a:gd name="T72" fmla="*/ 13546 w 13546"/>
              <a:gd name="T73" fmla="*/ 0 h 5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546" h="5003">
                <a:moveTo>
                  <a:pt x="13546" y="0"/>
                </a:moveTo>
                <a:cubicBezTo>
                  <a:pt x="13076" y="12"/>
                  <a:pt x="12640" y="23"/>
                  <a:pt x="12238" y="36"/>
                </a:cubicBezTo>
                <a:cubicBezTo>
                  <a:pt x="11810" y="51"/>
                  <a:pt x="11417" y="66"/>
                  <a:pt x="11057" y="82"/>
                </a:cubicBezTo>
                <a:cubicBezTo>
                  <a:pt x="10696" y="98"/>
                  <a:pt x="10366" y="115"/>
                  <a:pt x="10064" y="133"/>
                </a:cubicBezTo>
                <a:cubicBezTo>
                  <a:pt x="9762" y="151"/>
                  <a:pt x="9487" y="172"/>
                  <a:pt x="9234" y="193"/>
                </a:cubicBezTo>
                <a:cubicBezTo>
                  <a:pt x="9111" y="204"/>
                  <a:pt x="8996" y="214"/>
                  <a:pt x="8885" y="225"/>
                </a:cubicBezTo>
                <a:cubicBezTo>
                  <a:pt x="8774" y="236"/>
                  <a:pt x="8668" y="248"/>
                  <a:pt x="8568" y="259"/>
                </a:cubicBezTo>
                <a:cubicBezTo>
                  <a:pt x="8466" y="272"/>
                  <a:pt x="8370" y="283"/>
                  <a:pt x="8277" y="297"/>
                </a:cubicBezTo>
                <a:cubicBezTo>
                  <a:pt x="8185" y="310"/>
                  <a:pt x="8098" y="323"/>
                  <a:pt x="8013" y="338"/>
                </a:cubicBezTo>
                <a:cubicBezTo>
                  <a:pt x="7926" y="353"/>
                  <a:pt x="7845" y="368"/>
                  <a:pt x="7766" y="384"/>
                </a:cubicBezTo>
                <a:cubicBezTo>
                  <a:pt x="7687" y="401"/>
                  <a:pt x="7613" y="417"/>
                  <a:pt x="7542" y="435"/>
                </a:cubicBezTo>
                <a:cubicBezTo>
                  <a:pt x="7472" y="453"/>
                  <a:pt x="7404" y="471"/>
                  <a:pt x="7342" y="492"/>
                </a:cubicBezTo>
                <a:cubicBezTo>
                  <a:pt x="7279" y="511"/>
                  <a:pt x="7219" y="532"/>
                  <a:pt x="7166" y="553"/>
                </a:cubicBezTo>
                <a:cubicBezTo>
                  <a:pt x="7121" y="571"/>
                  <a:pt x="7077" y="590"/>
                  <a:pt x="7040" y="609"/>
                </a:cubicBezTo>
                <a:cubicBezTo>
                  <a:pt x="7000" y="628"/>
                  <a:pt x="6964" y="648"/>
                  <a:pt x="6930" y="668"/>
                </a:cubicBezTo>
                <a:cubicBezTo>
                  <a:pt x="6896" y="689"/>
                  <a:pt x="6866" y="710"/>
                  <a:pt x="6840" y="733"/>
                </a:cubicBezTo>
                <a:cubicBezTo>
                  <a:pt x="6811" y="755"/>
                  <a:pt x="6787" y="779"/>
                  <a:pt x="6768" y="803"/>
                </a:cubicBezTo>
                <a:cubicBezTo>
                  <a:pt x="6749" y="822"/>
                  <a:pt x="6736" y="843"/>
                  <a:pt x="6723" y="863"/>
                </a:cubicBezTo>
                <a:cubicBezTo>
                  <a:pt x="6711" y="885"/>
                  <a:pt x="6700" y="906"/>
                  <a:pt x="6693" y="928"/>
                </a:cubicBezTo>
                <a:cubicBezTo>
                  <a:pt x="6685" y="951"/>
                  <a:pt x="6679" y="973"/>
                  <a:pt x="6677" y="999"/>
                </a:cubicBezTo>
                <a:cubicBezTo>
                  <a:pt x="6676" y="1022"/>
                  <a:pt x="6676" y="1047"/>
                  <a:pt x="6677" y="1074"/>
                </a:cubicBezTo>
                <a:cubicBezTo>
                  <a:pt x="6681" y="1119"/>
                  <a:pt x="6694" y="1165"/>
                  <a:pt x="6711" y="1211"/>
                </a:cubicBezTo>
                <a:cubicBezTo>
                  <a:pt x="6730" y="1260"/>
                  <a:pt x="6755" y="1309"/>
                  <a:pt x="6785" y="1361"/>
                </a:cubicBezTo>
                <a:cubicBezTo>
                  <a:pt x="6815" y="1412"/>
                  <a:pt x="6849" y="1465"/>
                  <a:pt x="6889" y="1520"/>
                </a:cubicBezTo>
                <a:cubicBezTo>
                  <a:pt x="6926" y="1577"/>
                  <a:pt x="6970" y="1634"/>
                  <a:pt x="7013" y="1693"/>
                </a:cubicBezTo>
                <a:cubicBezTo>
                  <a:pt x="7053" y="1748"/>
                  <a:pt x="7093" y="1802"/>
                  <a:pt x="7132" y="1858"/>
                </a:cubicBezTo>
                <a:cubicBezTo>
                  <a:pt x="7172" y="1915"/>
                  <a:pt x="7211" y="1973"/>
                  <a:pt x="7247" y="2031"/>
                </a:cubicBezTo>
                <a:cubicBezTo>
                  <a:pt x="7283" y="2091"/>
                  <a:pt x="7317" y="2151"/>
                  <a:pt x="7345" y="2211"/>
                </a:cubicBezTo>
                <a:cubicBezTo>
                  <a:pt x="7376" y="2274"/>
                  <a:pt x="7398" y="2335"/>
                  <a:pt x="7413" y="2397"/>
                </a:cubicBezTo>
                <a:cubicBezTo>
                  <a:pt x="7432" y="2469"/>
                  <a:pt x="7436" y="2531"/>
                  <a:pt x="7432" y="2587"/>
                </a:cubicBezTo>
                <a:cubicBezTo>
                  <a:pt x="7428" y="2644"/>
                  <a:pt x="7413" y="2693"/>
                  <a:pt x="7393" y="2735"/>
                </a:cubicBezTo>
                <a:cubicBezTo>
                  <a:pt x="7372" y="2777"/>
                  <a:pt x="7345" y="2814"/>
                  <a:pt x="7315" y="2843"/>
                </a:cubicBezTo>
                <a:cubicBezTo>
                  <a:pt x="7287" y="2874"/>
                  <a:pt x="7255" y="2898"/>
                  <a:pt x="7225" y="2918"/>
                </a:cubicBezTo>
                <a:cubicBezTo>
                  <a:pt x="7174" y="2953"/>
                  <a:pt x="7106" y="2990"/>
                  <a:pt x="7011" y="3031"/>
                </a:cubicBezTo>
                <a:cubicBezTo>
                  <a:pt x="6917" y="3072"/>
                  <a:pt x="6794" y="3115"/>
                  <a:pt x="6640" y="3160"/>
                </a:cubicBezTo>
                <a:cubicBezTo>
                  <a:pt x="6483" y="3205"/>
                  <a:pt x="6292" y="3252"/>
                  <a:pt x="6060" y="3298"/>
                </a:cubicBezTo>
                <a:cubicBezTo>
                  <a:pt x="5825" y="3343"/>
                  <a:pt x="5549" y="3389"/>
                  <a:pt x="5225" y="3431"/>
                </a:cubicBezTo>
                <a:cubicBezTo>
                  <a:pt x="4877" y="3476"/>
                  <a:pt x="4494" y="3515"/>
                  <a:pt x="4077" y="3548"/>
                </a:cubicBezTo>
                <a:cubicBezTo>
                  <a:pt x="3660" y="3581"/>
                  <a:pt x="3211" y="3607"/>
                  <a:pt x="2736" y="3627"/>
                </a:cubicBezTo>
                <a:cubicBezTo>
                  <a:pt x="2260" y="3645"/>
                  <a:pt x="1760" y="3658"/>
                  <a:pt x="1238" y="3663"/>
                </a:cubicBezTo>
                <a:cubicBezTo>
                  <a:pt x="836" y="3668"/>
                  <a:pt x="423" y="3668"/>
                  <a:pt x="0" y="3664"/>
                </a:cubicBezTo>
                <a:cubicBezTo>
                  <a:pt x="0" y="5003"/>
                  <a:pt x="0" y="5003"/>
                  <a:pt x="0" y="5003"/>
                </a:cubicBezTo>
                <a:cubicBezTo>
                  <a:pt x="522" y="4999"/>
                  <a:pt x="1027" y="4987"/>
                  <a:pt x="1517" y="4968"/>
                </a:cubicBezTo>
                <a:cubicBezTo>
                  <a:pt x="2136" y="4944"/>
                  <a:pt x="2725" y="4909"/>
                  <a:pt x="3279" y="4861"/>
                </a:cubicBezTo>
                <a:cubicBezTo>
                  <a:pt x="3832" y="4813"/>
                  <a:pt x="4347" y="4755"/>
                  <a:pt x="4826" y="4685"/>
                </a:cubicBezTo>
                <a:cubicBezTo>
                  <a:pt x="5306" y="4615"/>
                  <a:pt x="5747" y="4534"/>
                  <a:pt x="6149" y="4442"/>
                </a:cubicBezTo>
                <a:cubicBezTo>
                  <a:pt x="6543" y="4351"/>
                  <a:pt x="6898" y="4252"/>
                  <a:pt x="7213" y="4142"/>
                </a:cubicBezTo>
                <a:cubicBezTo>
                  <a:pt x="7519" y="4036"/>
                  <a:pt x="7787" y="3921"/>
                  <a:pt x="8013" y="3799"/>
                </a:cubicBezTo>
                <a:cubicBezTo>
                  <a:pt x="8234" y="3681"/>
                  <a:pt x="8417" y="3557"/>
                  <a:pt x="8562" y="3429"/>
                </a:cubicBezTo>
                <a:cubicBezTo>
                  <a:pt x="8632" y="3368"/>
                  <a:pt x="8691" y="3308"/>
                  <a:pt x="8743" y="3246"/>
                </a:cubicBezTo>
                <a:cubicBezTo>
                  <a:pt x="8794" y="3186"/>
                  <a:pt x="8838" y="3126"/>
                  <a:pt x="8872" y="3064"/>
                </a:cubicBezTo>
                <a:cubicBezTo>
                  <a:pt x="8908" y="3005"/>
                  <a:pt x="8934" y="2945"/>
                  <a:pt x="8953" y="2884"/>
                </a:cubicBezTo>
                <a:cubicBezTo>
                  <a:pt x="8974" y="2826"/>
                  <a:pt x="8985" y="2767"/>
                  <a:pt x="8991" y="2708"/>
                </a:cubicBezTo>
                <a:cubicBezTo>
                  <a:pt x="8994" y="2661"/>
                  <a:pt x="8994" y="2616"/>
                  <a:pt x="8991" y="2569"/>
                </a:cubicBezTo>
                <a:cubicBezTo>
                  <a:pt x="8987" y="2523"/>
                  <a:pt x="8977" y="2478"/>
                  <a:pt x="8966" y="2433"/>
                </a:cubicBezTo>
                <a:cubicBezTo>
                  <a:pt x="8955" y="2388"/>
                  <a:pt x="8940" y="2343"/>
                  <a:pt x="8919" y="2299"/>
                </a:cubicBezTo>
                <a:cubicBezTo>
                  <a:pt x="8900" y="2255"/>
                  <a:pt x="8879" y="2210"/>
                  <a:pt x="8853" y="2166"/>
                </a:cubicBezTo>
                <a:cubicBezTo>
                  <a:pt x="8811" y="2094"/>
                  <a:pt x="8760" y="2025"/>
                  <a:pt x="8706" y="1956"/>
                </a:cubicBezTo>
                <a:cubicBezTo>
                  <a:pt x="8653" y="1890"/>
                  <a:pt x="8596" y="1826"/>
                  <a:pt x="8536" y="1764"/>
                </a:cubicBezTo>
                <a:cubicBezTo>
                  <a:pt x="8477" y="1705"/>
                  <a:pt x="8417" y="1645"/>
                  <a:pt x="8357" y="1590"/>
                </a:cubicBezTo>
                <a:cubicBezTo>
                  <a:pt x="8298" y="1535"/>
                  <a:pt x="8240" y="1481"/>
                  <a:pt x="8183" y="1431"/>
                </a:cubicBezTo>
                <a:cubicBezTo>
                  <a:pt x="8089" y="1346"/>
                  <a:pt x="7998" y="1264"/>
                  <a:pt x="7923" y="1188"/>
                </a:cubicBezTo>
                <a:cubicBezTo>
                  <a:pt x="7851" y="1114"/>
                  <a:pt x="7791" y="1044"/>
                  <a:pt x="7755" y="981"/>
                </a:cubicBezTo>
                <a:cubicBezTo>
                  <a:pt x="7719" y="920"/>
                  <a:pt x="7706" y="864"/>
                  <a:pt x="7723" y="814"/>
                </a:cubicBezTo>
                <a:cubicBezTo>
                  <a:pt x="7738" y="766"/>
                  <a:pt x="7783" y="723"/>
                  <a:pt x="7864" y="686"/>
                </a:cubicBezTo>
                <a:cubicBezTo>
                  <a:pt x="7904" y="668"/>
                  <a:pt x="7959" y="649"/>
                  <a:pt x="8034" y="628"/>
                </a:cubicBezTo>
                <a:cubicBezTo>
                  <a:pt x="8110" y="608"/>
                  <a:pt x="8204" y="586"/>
                  <a:pt x="8326" y="565"/>
                </a:cubicBezTo>
                <a:cubicBezTo>
                  <a:pt x="8447" y="542"/>
                  <a:pt x="8593" y="520"/>
                  <a:pt x="8772" y="497"/>
                </a:cubicBezTo>
                <a:cubicBezTo>
                  <a:pt x="8947" y="476"/>
                  <a:pt x="9157" y="453"/>
                  <a:pt x="9402" y="431"/>
                </a:cubicBezTo>
                <a:cubicBezTo>
                  <a:pt x="9657" y="410"/>
                  <a:pt x="9942" y="389"/>
                  <a:pt x="10257" y="370"/>
                </a:cubicBezTo>
                <a:cubicBezTo>
                  <a:pt x="10570" y="351"/>
                  <a:pt x="10917" y="333"/>
                  <a:pt x="11296" y="318"/>
                </a:cubicBezTo>
                <a:cubicBezTo>
                  <a:pt x="11676" y="300"/>
                  <a:pt x="12091" y="286"/>
                  <a:pt x="12540" y="272"/>
                </a:cubicBezTo>
                <a:cubicBezTo>
                  <a:pt x="12857" y="262"/>
                  <a:pt x="13193" y="253"/>
                  <a:pt x="13546" y="245"/>
                </a:cubicBezTo>
                <a:lnTo>
                  <a:pt x="13546" y="0"/>
                </a:lnTo>
                <a:close/>
              </a:path>
            </a:pathLst>
          </a:custGeom>
          <a:solidFill>
            <a:srgbClr val="969696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D4D7D9"/>
              </a:solidFill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BF77B0E-EDB7-CA2D-5B99-C7AC10C25566}"/>
              </a:ext>
            </a:extLst>
          </p:cNvPr>
          <p:cNvCxnSpPr>
            <a:cxnSpLocks/>
          </p:cNvCxnSpPr>
          <p:nvPr/>
        </p:nvCxnSpPr>
        <p:spPr>
          <a:xfrm>
            <a:off x="2134454" y="2597993"/>
            <a:ext cx="0" cy="1469597"/>
          </a:xfrm>
          <a:prstGeom prst="straightConnector1">
            <a:avLst/>
          </a:prstGeom>
          <a:ln w="12700">
            <a:solidFill>
              <a:srgbClr val="E31E2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D49F518-5B0F-9803-194B-99A50FD0F299}"/>
              </a:ext>
            </a:extLst>
          </p:cNvPr>
          <p:cNvCxnSpPr>
            <a:cxnSpLocks/>
          </p:cNvCxnSpPr>
          <p:nvPr/>
        </p:nvCxnSpPr>
        <p:spPr>
          <a:xfrm>
            <a:off x="4814143" y="2642223"/>
            <a:ext cx="0" cy="1256237"/>
          </a:xfrm>
          <a:prstGeom prst="straightConnector1">
            <a:avLst/>
          </a:prstGeom>
          <a:ln w="12700">
            <a:solidFill>
              <a:srgbClr val="E31E2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C9EDFE67-24F3-13F3-464A-DF7191795AB6}"/>
              </a:ext>
            </a:extLst>
          </p:cNvPr>
          <p:cNvSpPr txBox="1"/>
          <p:nvPr/>
        </p:nvSpPr>
        <p:spPr>
          <a:xfrm>
            <a:off x="695325" y="1449389"/>
            <a:ext cx="3040698" cy="1165334"/>
          </a:xfrm>
          <a:prstGeom prst="rect">
            <a:avLst/>
          </a:prstGeom>
          <a:solidFill>
            <a:schemeClr val="bg1"/>
          </a:solidFill>
          <a:ln w="12700">
            <a:solidFill>
              <a:srgbClr val="E31E25"/>
            </a:solidFill>
            <a:prstDash val="sysDot"/>
          </a:ln>
        </p:spPr>
        <p:txBody>
          <a:bodyPr wrap="square" lIns="180000" tIns="180000" rIns="180000" bIns="180000" rtlCol="0">
            <a:noAutofit/>
          </a:bodyPr>
          <a:lstStyle/>
          <a:p>
            <a:pPr algn="l" rtl="0"/>
            <a:r>
              <a:rPr lang="en-us" sz="1400" b="1" i="0" u="none" baseline="0" dirty="0"/>
              <a:t>Proof of concept, </a:t>
            </a:r>
            <a:br>
              <a:rPr lang="en-us" sz="1400" b="1" dirty="0"/>
            </a:br>
            <a:r>
              <a:rPr lang="en-us" sz="1400" b="1" i="0" u="none" baseline="0" dirty="0"/>
              <a:t>definition of subprojects</a:t>
            </a:r>
          </a:p>
          <a:p>
            <a:pPr algn="l" rtl="0"/>
            <a:r>
              <a:rPr lang="en-us" sz="1400" b="0" i="0" u="none" baseline="0" dirty="0"/>
              <a:t>Subproject 1: PLM / PDM in SAP </a:t>
            </a:r>
          </a:p>
          <a:p>
            <a:pPr algn="l" rtl="0"/>
            <a:r>
              <a:rPr lang="en-us" sz="1400" b="0" i="0" u="none" baseline="0" dirty="0"/>
              <a:t>Subproject 2: Global Engineering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757A1F7-0477-EC58-F548-236CE10808C4}"/>
              </a:ext>
            </a:extLst>
          </p:cNvPr>
          <p:cNvGrpSpPr/>
          <p:nvPr/>
        </p:nvGrpSpPr>
        <p:grpSpPr>
          <a:xfrm>
            <a:off x="3736023" y="4639629"/>
            <a:ext cx="4341177" cy="1165334"/>
            <a:chOff x="3228023" y="4639629"/>
            <a:chExt cx="4341177" cy="1165334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F54BDAFB-FBC1-DB90-732F-86F327C5444D}"/>
                </a:ext>
              </a:extLst>
            </p:cNvPr>
            <p:cNvSpPr txBox="1"/>
            <p:nvPr/>
          </p:nvSpPr>
          <p:spPr>
            <a:xfrm>
              <a:off x="4319906" y="5168662"/>
              <a:ext cx="1801177" cy="2399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31E25"/>
              </a:solidFill>
              <a:prstDash val="sysDot"/>
            </a:ln>
          </p:spPr>
          <p:txBody>
            <a:bodyPr wrap="square" lIns="180000" tIns="180000" rIns="180000" bIns="180000" rtlCol="0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8B8B8FAB-06E0-D751-2768-40F3ED5C3685}"/>
                </a:ext>
              </a:extLst>
            </p:cNvPr>
            <p:cNvSpPr txBox="1"/>
            <p:nvPr/>
          </p:nvSpPr>
          <p:spPr>
            <a:xfrm>
              <a:off x="3228023" y="4639629"/>
              <a:ext cx="1801177" cy="11653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31E25"/>
              </a:solidFill>
              <a:prstDash val="sysDot"/>
            </a:ln>
          </p:spPr>
          <p:txBody>
            <a:bodyPr wrap="square" lIns="180000" tIns="180000" rIns="180000" bIns="180000" rtlCol="0">
              <a:noAutofit/>
            </a:bodyPr>
            <a:lstStyle/>
            <a:p>
              <a:pPr algn="l" rtl="0"/>
              <a:r>
                <a:rPr lang="en-us" sz="1400" b="1" i="0" u="none" baseline="0"/>
                <a:t>Implementation</a:t>
              </a:r>
              <a:br>
                <a:rPr lang="en-us" sz="1400" b="1"/>
              </a:br>
              <a:r>
                <a:rPr lang="en-us" sz="1400" b="0" i="0" u="none" baseline="0"/>
                <a:t>SAP S/4HANA</a:t>
              </a:r>
              <a:br>
                <a:rPr lang="en-us" sz="1400"/>
              </a:br>
              <a:r>
                <a:rPr lang="en-us" sz="1400" b="0" i="0" u="none" baseline="0"/>
                <a:t>SAP ECTR</a:t>
              </a:r>
              <a:br>
                <a:rPr lang="en-us" sz="1400"/>
              </a:br>
              <a:r>
                <a:rPr lang="en-us" sz="1400" b="0" i="0" u="none" baseline="0"/>
                <a:t>SAP PPG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82F25D3-006A-5F29-3AFC-5BCB40F6FDB7}"/>
                </a:ext>
              </a:extLst>
            </p:cNvPr>
            <p:cNvSpPr txBox="1"/>
            <p:nvPr/>
          </p:nvSpPr>
          <p:spPr>
            <a:xfrm>
              <a:off x="5178108" y="4639629"/>
              <a:ext cx="2391092" cy="11653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31E25"/>
              </a:solidFill>
              <a:prstDash val="sysDot"/>
            </a:ln>
          </p:spPr>
          <p:txBody>
            <a:bodyPr wrap="square" lIns="180000" tIns="180000" rIns="180000" bIns="180000" rtlCol="0">
              <a:noAutofit/>
            </a:bodyPr>
            <a:lstStyle/>
            <a:p>
              <a:pPr algn="l" rtl="0"/>
              <a:r>
                <a:rPr lang="en-us" sz="1400" b="1" i="0" u="none" baseline="0" dirty="0"/>
                <a:t>First Mover </a:t>
              </a:r>
              <a:br>
                <a:rPr lang="en-us" sz="1400" dirty="0"/>
              </a:br>
              <a:r>
                <a:rPr lang="en-us" sz="1400" b="0" i="0" u="none" baseline="0" dirty="0"/>
                <a:t>Establishment of ETO process at locations in GER, GB, and CZ</a:t>
              </a:r>
            </a:p>
            <a:p>
              <a:endParaRPr lang="en-us" sz="1400" dirty="0"/>
            </a:p>
          </p:txBody>
        </p:sp>
      </p:grp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77B880A-CE60-8DB6-2009-63639A286F03}"/>
              </a:ext>
            </a:extLst>
          </p:cNvPr>
          <p:cNvCxnSpPr>
            <a:cxnSpLocks/>
          </p:cNvCxnSpPr>
          <p:nvPr/>
        </p:nvCxnSpPr>
        <p:spPr>
          <a:xfrm flipV="1">
            <a:off x="5896619" y="3732005"/>
            <a:ext cx="0" cy="900750"/>
          </a:xfrm>
          <a:prstGeom prst="straightConnector1">
            <a:avLst/>
          </a:prstGeom>
          <a:ln w="12700">
            <a:solidFill>
              <a:srgbClr val="E31E2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543F6C12-A53B-65E5-0FA3-C44E00CB6E3A}"/>
              </a:ext>
            </a:extLst>
          </p:cNvPr>
          <p:cNvSpPr txBox="1"/>
          <p:nvPr/>
        </p:nvSpPr>
        <p:spPr>
          <a:xfrm>
            <a:off x="8567100" y="3079973"/>
            <a:ext cx="2769591" cy="1363097"/>
          </a:xfrm>
          <a:prstGeom prst="rect">
            <a:avLst/>
          </a:prstGeom>
          <a:solidFill>
            <a:schemeClr val="bg1"/>
          </a:solidFill>
          <a:ln w="12700">
            <a:solidFill>
              <a:srgbClr val="E31E25"/>
            </a:solidFill>
            <a:prstDash val="sysDot"/>
          </a:ln>
        </p:spPr>
        <p:txBody>
          <a:bodyPr wrap="square" lIns="180000" tIns="180000" rIns="180000" bIns="180000" rtlCol="0">
            <a:noAutofit/>
          </a:bodyPr>
          <a:lstStyle/>
          <a:p>
            <a:pPr algn="l" rtl="0"/>
            <a:r>
              <a:rPr lang="en-us" sz="1400" b="1" i="0" u="none" baseline="0" dirty="0"/>
              <a:t>Wave 1: Subproject </a:t>
            </a:r>
          </a:p>
          <a:p>
            <a:pPr algn="l" rtl="0"/>
            <a:r>
              <a:rPr lang="en-us" sz="1400" b="1" i="0" u="none" baseline="0" dirty="0"/>
              <a:t>PLM / PDM in SAP</a:t>
            </a:r>
            <a:br>
              <a:rPr lang="en-us" sz="1400" dirty="0"/>
            </a:br>
            <a:r>
              <a:rPr lang="en-us" sz="1400" b="0" i="0" u="none" baseline="0" dirty="0"/>
              <a:t>Implementation of SAP ECTR </a:t>
            </a:r>
          </a:p>
          <a:p>
            <a:pPr algn="l" rtl="0"/>
            <a:r>
              <a:rPr lang="en-us" sz="1400" b="0" i="0" u="none" baseline="0" dirty="0"/>
              <a:t>with CAD integrations, document management</a:t>
            </a:r>
          </a:p>
          <a:p>
            <a:endParaRPr lang="en-us" sz="1400" dirty="0"/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D61A3443-86D2-5893-1F44-2149777930D5}"/>
              </a:ext>
            </a:extLst>
          </p:cNvPr>
          <p:cNvCxnSpPr>
            <a:cxnSpLocks/>
          </p:cNvCxnSpPr>
          <p:nvPr/>
        </p:nvCxnSpPr>
        <p:spPr>
          <a:xfrm flipH="1">
            <a:off x="6629083" y="3546452"/>
            <a:ext cx="1938018" cy="0"/>
          </a:xfrm>
          <a:prstGeom prst="straightConnector1">
            <a:avLst/>
          </a:prstGeom>
          <a:ln w="12700">
            <a:solidFill>
              <a:srgbClr val="E31E2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7">
            <a:extLst>
              <a:ext uri="{FF2B5EF4-FFF2-40B4-BE49-F238E27FC236}">
                <a16:creationId xmlns:a16="http://schemas.microsoft.com/office/drawing/2014/main" id="{34CA84E6-0650-2145-1482-E468F4F464D0}"/>
              </a:ext>
            </a:extLst>
          </p:cNvPr>
          <p:cNvSpPr>
            <a:spLocks noEditPoints="1"/>
          </p:cNvSpPr>
          <p:nvPr/>
        </p:nvSpPr>
        <p:spPr bwMode="auto">
          <a:xfrm>
            <a:off x="0" y="1330960"/>
            <a:ext cx="12192000" cy="2776232"/>
          </a:xfrm>
          <a:custGeom>
            <a:avLst/>
            <a:gdLst>
              <a:gd name="T0" fmla="*/ 5730 w 13546"/>
              <a:gd name="T1" fmla="*/ 3754 h 4180"/>
              <a:gd name="T2" fmla="*/ 7262 w 13546"/>
              <a:gd name="T3" fmla="*/ 969 h 4180"/>
              <a:gd name="T4" fmla="*/ 7247 w 13546"/>
              <a:gd name="T5" fmla="*/ 1025 h 4180"/>
              <a:gd name="T6" fmla="*/ 7699 w 13546"/>
              <a:gd name="T7" fmla="*/ 3131 h 4180"/>
              <a:gd name="T8" fmla="*/ 7745 w 13546"/>
              <a:gd name="T9" fmla="*/ 3154 h 4180"/>
              <a:gd name="T10" fmla="*/ 4675 w 13546"/>
              <a:gd name="T11" fmla="*/ 3909 h 4180"/>
              <a:gd name="T12" fmla="*/ 5205 w 13546"/>
              <a:gd name="T13" fmla="*/ 3840 h 4180"/>
              <a:gd name="T14" fmla="*/ 7387 w 13546"/>
              <a:gd name="T15" fmla="*/ 573 h 4180"/>
              <a:gd name="T16" fmla="*/ 7273 w 13546"/>
              <a:gd name="T17" fmla="*/ 634 h 4180"/>
              <a:gd name="T18" fmla="*/ 7330 w 13546"/>
              <a:gd name="T19" fmla="*/ 615 h 4180"/>
              <a:gd name="T20" fmla="*/ 7481 w 13546"/>
              <a:gd name="T21" fmla="*/ 1328 h 4180"/>
              <a:gd name="T22" fmla="*/ 3886 w 13546"/>
              <a:gd name="T23" fmla="*/ 3989 h 4180"/>
              <a:gd name="T24" fmla="*/ 3988 w 13546"/>
              <a:gd name="T25" fmla="*/ 4026 h 4180"/>
              <a:gd name="T26" fmla="*/ 4145 w 13546"/>
              <a:gd name="T27" fmla="*/ 3965 h 4180"/>
              <a:gd name="T28" fmla="*/ 7367 w 13546"/>
              <a:gd name="T29" fmla="*/ 1195 h 4180"/>
              <a:gd name="T30" fmla="*/ 6988 w 13546"/>
              <a:gd name="T31" fmla="*/ 3448 h 4180"/>
              <a:gd name="T32" fmla="*/ 7009 w 13546"/>
              <a:gd name="T33" fmla="*/ 3484 h 4180"/>
              <a:gd name="T34" fmla="*/ 7579 w 13546"/>
              <a:gd name="T35" fmla="*/ 484 h 4180"/>
              <a:gd name="T36" fmla="*/ 7601 w 13546"/>
              <a:gd name="T37" fmla="*/ 462 h 4180"/>
              <a:gd name="T38" fmla="*/ 7224 w 13546"/>
              <a:gd name="T39" fmla="*/ 786 h 4180"/>
              <a:gd name="T40" fmla="*/ 7185 w 13546"/>
              <a:gd name="T41" fmla="*/ 790 h 4180"/>
              <a:gd name="T42" fmla="*/ 7799 w 13546"/>
              <a:gd name="T43" fmla="*/ 1686 h 4180"/>
              <a:gd name="T44" fmla="*/ 7733 w 13546"/>
              <a:gd name="T45" fmla="*/ 1548 h 4180"/>
              <a:gd name="T46" fmla="*/ 520 w 13546"/>
              <a:gd name="T47" fmla="*/ 4180 h 4180"/>
              <a:gd name="T48" fmla="*/ 947 w 13546"/>
              <a:gd name="T49" fmla="*/ 4126 h 4180"/>
              <a:gd name="T50" fmla="*/ 1562 w 13546"/>
              <a:gd name="T51" fmla="*/ 4114 h 4180"/>
              <a:gd name="T52" fmla="*/ 2047 w 13546"/>
              <a:gd name="T53" fmla="*/ 4119 h 4180"/>
              <a:gd name="T54" fmla="*/ 59 w 13546"/>
              <a:gd name="T55" fmla="*/ 4164 h 4180"/>
              <a:gd name="T56" fmla="*/ 2577 w 13546"/>
              <a:gd name="T57" fmla="*/ 4078 h 4180"/>
              <a:gd name="T58" fmla="*/ 3056 w 13546"/>
              <a:gd name="T59" fmla="*/ 4097 h 4180"/>
              <a:gd name="T60" fmla="*/ 7986 w 13546"/>
              <a:gd name="T61" fmla="*/ 1849 h 4180"/>
              <a:gd name="T62" fmla="*/ 8014 w 13546"/>
              <a:gd name="T63" fmla="*/ 1971 h 4180"/>
              <a:gd name="T64" fmla="*/ 11583 w 13546"/>
              <a:gd name="T65" fmla="*/ 60 h 4180"/>
              <a:gd name="T66" fmla="*/ 11709 w 13546"/>
              <a:gd name="T67" fmla="*/ 65 h 4180"/>
              <a:gd name="T68" fmla="*/ 10240 w 13546"/>
              <a:gd name="T69" fmla="*/ 124 h 4180"/>
              <a:gd name="T70" fmla="*/ 10422 w 13546"/>
              <a:gd name="T71" fmla="*/ 123 h 4180"/>
              <a:gd name="T72" fmla="*/ 10646 w 13546"/>
              <a:gd name="T73" fmla="*/ 102 h 4180"/>
              <a:gd name="T74" fmla="*/ 10886 w 13546"/>
              <a:gd name="T75" fmla="*/ 98 h 4180"/>
              <a:gd name="T76" fmla="*/ 11117 w 13546"/>
              <a:gd name="T77" fmla="*/ 87 h 4180"/>
              <a:gd name="T78" fmla="*/ 11347 w 13546"/>
              <a:gd name="T79" fmla="*/ 69 h 4180"/>
              <a:gd name="T80" fmla="*/ 13087 w 13546"/>
              <a:gd name="T81" fmla="*/ 11 h 4180"/>
              <a:gd name="T82" fmla="*/ 13286 w 13546"/>
              <a:gd name="T83" fmla="*/ 16 h 4180"/>
              <a:gd name="T84" fmla="*/ 12539 w 13546"/>
              <a:gd name="T85" fmla="*/ 27 h 4180"/>
              <a:gd name="T86" fmla="*/ 12723 w 13546"/>
              <a:gd name="T87" fmla="*/ 21 h 4180"/>
              <a:gd name="T88" fmla="*/ 12126 w 13546"/>
              <a:gd name="T89" fmla="*/ 51 h 4180"/>
              <a:gd name="T90" fmla="*/ 8166 w 13546"/>
              <a:gd name="T91" fmla="*/ 2317 h 4180"/>
              <a:gd name="T92" fmla="*/ 8156 w 13546"/>
              <a:gd name="T93" fmla="*/ 2126 h 4180"/>
              <a:gd name="T94" fmla="*/ 8164 w 13546"/>
              <a:gd name="T95" fmla="*/ 2746 h 4180"/>
              <a:gd name="T96" fmla="*/ 9838 w 13546"/>
              <a:gd name="T97" fmla="*/ 150 h 4180"/>
              <a:gd name="T98" fmla="*/ 9960 w 13546"/>
              <a:gd name="T99" fmla="*/ 150 h 4180"/>
              <a:gd name="T100" fmla="*/ 8016 w 13546"/>
              <a:gd name="T101" fmla="*/ 355 h 4180"/>
              <a:gd name="T102" fmla="*/ 8086 w 13546"/>
              <a:gd name="T103" fmla="*/ 353 h 4180"/>
              <a:gd name="T104" fmla="*/ 13546 w 13546"/>
              <a:gd name="T105" fmla="*/ 10 h 4180"/>
              <a:gd name="T106" fmla="*/ 8366 w 13546"/>
              <a:gd name="T107" fmla="*/ 306 h 4180"/>
              <a:gd name="T108" fmla="*/ 9398 w 13546"/>
              <a:gd name="T109" fmla="*/ 183 h 4180"/>
              <a:gd name="T110" fmla="*/ 9384 w 13546"/>
              <a:gd name="T111" fmla="*/ 193 h 4180"/>
              <a:gd name="T112" fmla="*/ 8874 w 13546"/>
              <a:gd name="T113" fmla="*/ 232 h 4180"/>
              <a:gd name="T114" fmla="*/ 8986 w 13546"/>
              <a:gd name="T115" fmla="*/ 230 h 4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546" h="4180">
                <a:moveTo>
                  <a:pt x="6248" y="3650"/>
                </a:moveTo>
                <a:cubicBezTo>
                  <a:pt x="6253" y="3693"/>
                  <a:pt x="6253" y="3693"/>
                  <a:pt x="6253" y="3693"/>
                </a:cubicBezTo>
                <a:cubicBezTo>
                  <a:pt x="6212" y="3702"/>
                  <a:pt x="6170" y="3711"/>
                  <a:pt x="6128" y="3720"/>
                </a:cubicBezTo>
                <a:cubicBezTo>
                  <a:pt x="6085" y="3730"/>
                  <a:pt x="6041" y="3739"/>
                  <a:pt x="5998" y="3747"/>
                </a:cubicBezTo>
                <a:cubicBezTo>
                  <a:pt x="5954" y="3756"/>
                  <a:pt x="5909" y="3765"/>
                  <a:pt x="5863" y="3774"/>
                </a:cubicBezTo>
                <a:cubicBezTo>
                  <a:pt x="5818" y="3782"/>
                  <a:pt x="5772" y="3791"/>
                  <a:pt x="5725" y="3799"/>
                </a:cubicBezTo>
                <a:cubicBezTo>
                  <a:pt x="5729" y="3755"/>
                  <a:pt x="5729" y="3755"/>
                  <a:pt x="5729" y="3755"/>
                </a:cubicBezTo>
                <a:cubicBezTo>
                  <a:pt x="5729" y="3755"/>
                  <a:pt x="5729" y="3755"/>
                  <a:pt x="5730" y="3755"/>
                </a:cubicBezTo>
                <a:cubicBezTo>
                  <a:pt x="5730" y="3755"/>
                  <a:pt x="5730" y="3754"/>
                  <a:pt x="5730" y="3754"/>
                </a:cubicBezTo>
                <a:cubicBezTo>
                  <a:pt x="5730" y="3754"/>
                  <a:pt x="5730" y="3754"/>
                  <a:pt x="5732" y="3754"/>
                </a:cubicBezTo>
                <a:cubicBezTo>
                  <a:pt x="5777" y="3746"/>
                  <a:pt x="5822" y="3738"/>
                  <a:pt x="5866" y="3729"/>
                </a:cubicBezTo>
                <a:cubicBezTo>
                  <a:pt x="5911" y="3721"/>
                  <a:pt x="5954" y="3713"/>
                  <a:pt x="5998" y="3704"/>
                </a:cubicBezTo>
                <a:cubicBezTo>
                  <a:pt x="6039" y="3695"/>
                  <a:pt x="6083" y="3687"/>
                  <a:pt x="6124" y="3678"/>
                </a:cubicBezTo>
                <a:cubicBezTo>
                  <a:pt x="6166" y="3669"/>
                  <a:pt x="6207" y="3660"/>
                  <a:pt x="6247" y="3650"/>
                </a:cubicBezTo>
                <a:cubicBezTo>
                  <a:pt x="6247" y="3650"/>
                  <a:pt x="6247" y="3650"/>
                  <a:pt x="6247" y="3651"/>
                </a:cubicBezTo>
                <a:cubicBezTo>
                  <a:pt x="6247" y="3651"/>
                  <a:pt x="6247" y="3651"/>
                  <a:pt x="6248" y="3650"/>
                </a:cubicBezTo>
                <a:close/>
                <a:moveTo>
                  <a:pt x="7273" y="993"/>
                </a:moveTo>
                <a:cubicBezTo>
                  <a:pt x="7269" y="985"/>
                  <a:pt x="7266" y="977"/>
                  <a:pt x="7262" y="969"/>
                </a:cubicBezTo>
                <a:cubicBezTo>
                  <a:pt x="7258" y="961"/>
                  <a:pt x="7254" y="953"/>
                  <a:pt x="7250" y="946"/>
                </a:cubicBezTo>
                <a:cubicBezTo>
                  <a:pt x="7249" y="938"/>
                  <a:pt x="7245" y="931"/>
                  <a:pt x="7243" y="923"/>
                </a:cubicBezTo>
                <a:cubicBezTo>
                  <a:pt x="7203" y="929"/>
                  <a:pt x="7203" y="929"/>
                  <a:pt x="7203" y="929"/>
                </a:cubicBezTo>
                <a:cubicBezTo>
                  <a:pt x="7203" y="929"/>
                  <a:pt x="7204" y="930"/>
                  <a:pt x="7204" y="930"/>
                </a:cubicBezTo>
                <a:cubicBezTo>
                  <a:pt x="7203" y="930"/>
                  <a:pt x="7203" y="930"/>
                  <a:pt x="7203" y="930"/>
                </a:cubicBezTo>
                <a:cubicBezTo>
                  <a:pt x="7205" y="937"/>
                  <a:pt x="7209" y="945"/>
                  <a:pt x="7211" y="953"/>
                </a:cubicBezTo>
                <a:cubicBezTo>
                  <a:pt x="7215" y="960"/>
                  <a:pt x="7218" y="968"/>
                  <a:pt x="7222" y="976"/>
                </a:cubicBezTo>
                <a:cubicBezTo>
                  <a:pt x="7226" y="984"/>
                  <a:pt x="7230" y="992"/>
                  <a:pt x="7233" y="1000"/>
                </a:cubicBezTo>
                <a:cubicBezTo>
                  <a:pt x="7237" y="1009"/>
                  <a:pt x="7243" y="1017"/>
                  <a:pt x="7247" y="1025"/>
                </a:cubicBezTo>
                <a:cubicBezTo>
                  <a:pt x="7247" y="1025"/>
                  <a:pt x="7247" y="1025"/>
                  <a:pt x="7247" y="1026"/>
                </a:cubicBezTo>
                <a:cubicBezTo>
                  <a:pt x="7247" y="1026"/>
                  <a:pt x="7247" y="1026"/>
                  <a:pt x="7288" y="1019"/>
                </a:cubicBezTo>
                <a:cubicBezTo>
                  <a:pt x="7288" y="1019"/>
                  <a:pt x="7288" y="1018"/>
                  <a:pt x="7287" y="1018"/>
                </a:cubicBezTo>
                <a:cubicBezTo>
                  <a:pt x="7288" y="1018"/>
                  <a:pt x="7288" y="1018"/>
                  <a:pt x="7288" y="1018"/>
                </a:cubicBezTo>
                <a:cubicBezTo>
                  <a:pt x="7283" y="1009"/>
                  <a:pt x="7279" y="1001"/>
                  <a:pt x="7273" y="993"/>
                </a:cubicBezTo>
                <a:close/>
                <a:moveTo>
                  <a:pt x="7917" y="2968"/>
                </a:moveTo>
                <a:cubicBezTo>
                  <a:pt x="7897" y="2987"/>
                  <a:pt x="7876" y="3006"/>
                  <a:pt x="7853" y="3023"/>
                </a:cubicBezTo>
                <a:cubicBezTo>
                  <a:pt x="7831" y="3041"/>
                  <a:pt x="7806" y="3059"/>
                  <a:pt x="7780" y="3078"/>
                </a:cubicBezTo>
                <a:cubicBezTo>
                  <a:pt x="7753" y="3096"/>
                  <a:pt x="7727" y="3113"/>
                  <a:pt x="7699" y="3131"/>
                </a:cubicBezTo>
                <a:cubicBezTo>
                  <a:pt x="7670" y="3148"/>
                  <a:pt x="7640" y="3167"/>
                  <a:pt x="7611" y="3184"/>
                </a:cubicBezTo>
                <a:cubicBezTo>
                  <a:pt x="7609" y="3184"/>
                  <a:pt x="7609" y="3184"/>
                  <a:pt x="7609" y="3184"/>
                </a:cubicBezTo>
                <a:cubicBezTo>
                  <a:pt x="7609" y="3184"/>
                  <a:pt x="7609" y="3184"/>
                  <a:pt x="7610" y="3184"/>
                </a:cubicBezTo>
                <a:cubicBezTo>
                  <a:pt x="7609" y="3184"/>
                  <a:pt x="7609" y="3184"/>
                  <a:pt x="7608" y="3184"/>
                </a:cubicBezTo>
                <a:cubicBezTo>
                  <a:pt x="7608" y="3184"/>
                  <a:pt x="7608" y="3184"/>
                  <a:pt x="7649" y="3210"/>
                </a:cubicBezTo>
                <a:cubicBezTo>
                  <a:pt x="7649" y="3210"/>
                  <a:pt x="7649" y="3210"/>
                  <a:pt x="7649" y="3209"/>
                </a:cubicBezTo>
                <a:cubicBezTo>
                  <a:pt x="7650" y="3210"/>
                  <a:pt x="7650" y="3210"/>
                  <a:pt x="7650" y="3210"/>
                </a:cubicBezTo>
                <a:cubicBezTo>
                  <a:pt x="7650" y="3209"/>
                  <a:pt x="7650" y="3209"/>
                  <a:pt x="7650" y="3209"/>
                </a:cubicBezTo>
                <a:cubicBezTo>
                  <a:pt x="7684" y="3192"/>
                  <a:pt x="7715" y="3172"/>
                  <a:pt x="7745" y="3154"/>
                </a:cubicBezTo>
                <a:cubicBezTo>
                  <a:pt x="7773" y="3136"/>
                  <a:pt x="7801" y="3118"/>
                  <a:pt x="7828" y="3098"/>
                </a:cubicBezTo>
                <a:cubicBezTo>
                  <a:pt x="7854" y="3080"/>
                  <a:pt x="7881" y="3061"/>
                  <a:pt x="7903" y="3041"/>
                </a:cubicBezTo>
                <a:cubicBezTo>
                  <a:pt x="7928" y="3023"/>
                  <a:pt x="7950" y="3004"/>
                  <a:pt x="7971" y="2984"/>
                </a:cubicBezTo>
                <a:cubicBezTo>
                  <a:pt x="7957" y="2980"/>
                  <a:pt x="7947" y="2977"/>
                  <a:pt x="7940" y="2975"/>
                </a:cubicBezTo>
                <a:cubicBezTo>
                  <a:pt x="7933" y="2973"/>
                  <a:pt x="7926" y="2971"/>
                  <a:pt x="7917" y="2968"/>
                </a:cubicBezTo>
                <a:close/>
                <a:moveTo>
                  <a:pt x="5077" y="3858"/>
                </a:moveTo>
                <a:cubicBezTo>
                  <a:pt x="5033" y="3863"/>
                  <a:pt x="4990" y="3869"/>
                  <a:pt x="4947" y="3876"/>
                </a:cubicBezTo>
                <a:cubicBezTo>
                  <a:pt x="4901" y="3882"/>
                  <a:pt x="4856" y="3887"/>
                  <a:pt x="4811" y="3893"/>
                </a:cubicBezTo>
                <a:cubicBezTo>
                  <a:pt x="4767" y="3899"/>
                  <a:pt x="4720" y="3903"/>
                  <a:pt x="4675" y="3909"/>
                </a:cubicBezTo>
                <a:cubicBezTo>
                  <a:pt x="4654" y="3956"/>
                  <a:pt x="4654" y="3956"/>
                  <a:pt x="4654" y="3956"/>
                </a:cubicBezTo>
                <a:cubicBezTo>
                  <a:pt x="4656" y="3956"/>
                  <a:pt x="4656" y="3956"/>
                  <a:pt x="4656" y="3956"/>
                </a:cubicBezTo>
                <a:cubicBezTo>
                  <a:pt x="4701" y="3950"/>
                  <a:pt x="4749" y="3945"/>
                  <a:pt x="4794" y="3940"/>
                </a:cubicBezTo>
                <a:cubicBezTo>
                  <a:pt x="4826" y="3935"/>
                  <a:pt x="4857" y="3931"/>
                  <a:pt x="4889" y="3927"/>
                </a:cubicBezTo>
                <a:cubicBezTo>
                  <a:pt x="4903" y="3925"/>
                  <a:pt x="4916" y="3923"/>
                  <a:pt x="4930" y="3921"/>
                </a:cubicBezTo>
                <a:cubicBezTo>
                  <a:pt x="4975" y="3916"/>
                  <a:pt x="5019" y="3910"/>
                  <a:pt x="5064" y="3903"/>
                </a:cubicBezTo>
                <a:cubicBezTo>
                  <a:pt x="5107" y="3898"/>
                  <a:pt x="5150" y="3892"/>
                  <a:pt x="5194" y="3885"/>
                </a:cubicBezTo>
                <a:cubicBezTo>
                  <a:pt x="5194" y="3885"/>
                  <a:pt x="5194" y="3885"/>
                  <a:pt x="5205" y="3840"/>
                </a:cubicBezTo>
                <a:cubicBezTo>
                  <a:pt x="5205" y="3840"/>
                  <a:pt x="5205" y="3840"/>
                  <a:pt x="5205" y="3840"/>
                </a:cubicBezTo>
                <a:cubicBezTo>
                  <a:pt x="5205" y="3839"/>
                  <a:pt x="5205" y="3839"/>
                  <a:pt x="5205" y="3839"/>
                </a:cubicBezTo>
                <a:cubicBezTo>
                  <a:pt x="5164" y="3845"/>
                  <a:pt x="5120" y="3852"/>
                  <a:pt x="5077" y="3858"/>
                </a:cubicBezTo>
                <a:close/>
                <a:moveTo>
                  <a:pt x="7330" y="615"/>
                </a:moveTo>
                <a:cubicBezTo>
                  <a:pt x="7336" y="612"/>
                  <a:pt x="7340" y="608"/>
                  <a:pt x="7344" y="605"/>
                </a:cubicBezTo>
                <a:cubicBezTo>
                  <a:pt x="7349" y="601"/>
                  <a:pt x="7353" y="598"/>
                  <a:pt x="7359" y="595"/>
                </a:cubicBezTo>
                <a:cubicBezTo>
                  <a:pt x="7365" y="591"/>
                  <a:pt x="7368" y="588"/>
                  <a:pt x="7374" y="584"/>
                </a:cubicBezTo>
                <a:cubicBezTo>
                  <a:pt x="7380" y="581"/>
                  <a:pt x="7386" y="577"/>
                  <a:pt x="7389" y="574"/>
                </a:cubicBezTo>
                <a:cubicBezTo>
                  <a:pt x="7389" y="574"/>
                  <a:pt x="7389" y="574"/>
                  <a:pt x="7391" y="574"/>
                </a:cubicBezTo>
                <a:cubicBezTo>
                  <a:pt x="7391" y="574"/>
                  <a:pt x="7391" y="574"/>
                  <a:pt x="7387" y="573"/>
                </a:cubicBezTo>
                <a:cubicBezTo>
                  <a:pt x="7387" y="573"/>
                  <a:pt x="7387" y="573"/>
                  <a:pt x="7359" y="570"/>
                </a:cubicBezTo>
                <a:cubicBezTo>
                  <a:pt x="7359" y="570"/>
                  <a:pt x="7359" y="570"/>
                  <a:pt x="7359" y="570"/>
                </a:cubicBezTo>
                <a:cubicBezTo>
                  <a:pt x="7358" y="570"/>
                  <a:pt x="7358" y="570"/>
                  <a:pt x="7358" y="570"/>
                </a:cubicBezTo>
                <a:cubicBezTo>
                  <a:pt x="7352" y="574"/>
                  <a:pt x="7347" y="577"/>
                  <a:pt x="7341" y="581"/>
                </a:cubicBezTo>
                <a:cubicBezTo>
                  <a:pt x="7337" y="585"/>
                  <a:pt x="7332" y="589"/>
                  <a:pt x="7326" y="592"/>
                </a:cubicBezTo>
                <a:cubicBezTo>
                  <a:pt x="7320" y="595"/>
                  <a:pt x="7316" y="599"/>
                  <a:pt x="7311" y="602"/>
                </a:cubicBezTo>
                <a:cubicBezTo>
                  <a:pt x="7307" y="607"/>
                  <a:pt x="7301" y="610"/>
                  <a:pt x="7298" y="614"/>
                </a:cubicBezTo>
                <a:cubicBezTo>
                  <a:pt x="7294" y="617"/>
                  <a:pt x="7288" y="620"/>
                  <a:pt x="7284" y="624"/>
                </a:cubicBezTo>
                <a:cubicBezTo>
                  <a:pt x="7281" y="627"/>
                  <a:pt x="7277" y="631"/>
                  <a:pt x="7273" y="634"/>
                </a:cubicBezTo>
                <a:cubicBezTo>
                  <a:pt x="7269" y="638"/>
                  <a:pt x="7266" y="641"/>
                  <a:pt x="7264" y="644"/>
                </a:cubicBezTo>
                <a:cubicBezTo>
                  <a:pt x="7260" y="648"/>
                  <a:pt x="7256" y="651"/>
                  <a:pt x="7252" y="655"/>
                </a:cubicBezTo>
                <a:cubicBezTo>
                  <a:pt x="7253" y="655"/>
                  <a:pt x="7253" y="655"/>
                  <a:pt x="7253" y="655"/>
                </a:cubicBezTo>
                <a:cubicBezTo>
                  <a:pt x="7253" y="655"/>
                  <a:pt x="7253" y="655"/>
                  <a:pt x="7252" y="656"/>
                </a:cubicBezTo>
                <a:cubicBezTo>
                  <a:pt x="7252" y="656"/>
                  <a:pt x="7252" y="656"/>
                  <a:pt x="7289" y="657"/>
                </a:cubicBezTo>
                <a:cubicBezTo>
                  <a:pt x="7290" y="653"/>
                  <a:pt x="7294" y="650"/>
                  <a:pt x="7298" y="646"/>
                </a:cubicBezTo>
                <a:cubicBezTo>
                  <a:pt x="7302" y="643"/>
                  <a:pt x="7304" y="639"/>
                  <a:pt x="7308" y="636"/>
                </a:cubicBezTo>
                <a:cubicBezTo>
                  <a:pt x="7311" y="633"/>
                  <a:pt x="7315" y="629"/>
                  <a:pt x="7319" y="626"/>
                </a:cubicBezTo>
                <a:cubicBezTo>
                  <a:pt x="7323" y="622"/>
                  <a:pt x="7327" y="619"/>
                  <a:pt x="7330" y="615"/>
                </a:cubicBezTo>
                <a:close/>
                <a:moveTo>
                  <a:pt x="7625" y="1431"/>
                </a:moveTo>
                <a:cubicBezTo>
                  <a:pt x="7626" y="1431"/>
                  <a:pt x="7626" y="1431"/>
                  <a:pt x="7626" y="1431"/>
                </a:cubicBezTo>
                <a:cubicBezTo>
                  <a:pt x="7616" y="1421"/>
                  <a:pt x="7607" y="1412"/>
                  <a:pt x="7600" y="1403"/>
                </a:cubicBezTo>
                <a:cubicBezTo>
                  <a:pt x="7590" y="1392"/>
                  <a:pt x="7583" y="1383"/>
                  <a:pt x="7573" y="1374"/>
                </a:cubicBezTo>
                <a:cubicBezTo>
                  <a:pt x="7566" y="1365"/>
                  <a:pt x="7556" y="1356"/>
                  <a:pt x="7549" y="1347"/>
                </a:cubicBezTo>
                <a:cubicBezTo>
                  <a:pt x="7541" y="1338"/>
                  <a:pt x="7532" y="1329"/>
                  <a:pt x="7524" y="1320"/>
                </a:cubicBezTo>
                <a:cubicBezTo>
                  <a:pt x="7524" y="1320"/>
                  <a:pt x="7524" y="1320"/>
                  <a:pt x="7523" y="1320"/>
                </a:cubicBezTo>
                <a:cubicBezTo>
                  <a:pt x="7523" y="1319"/>
                  <a:pt x="7523" y="1319"/>
                  <a:pt x="7523" y="1319"/>
                </a:cubicBezTo>
                <a:cubicBezTo>
                  <a:pt x="7523" y="1319"/>
                  <a:pt x="7523" y="1319"/>
                  <a:pt x="7481" y="1328"/>
                </a:cubicBezTo>
                <a:cubicBezTo>
                  <a:pt x="7489" y="1337"/>
                  <a:pt x="7496" y="1346"/>
                  <a:pt x="7506" y="1357"/>
                </a:cubicBezTo>
                <a:cubicBezTo>
                  <a:pt x="7513" y="1366"/>
                  <a:pt x="7521" y="1375"/>
                  <a:pt x="7530" y="1384"/>
                </a:cubicBezTo>
                <a:cubicBezTo>
                  <a:pt x="7538" y="1394"/>
                  <a:pt x="7547" y="1404"/>
                  <a:pt x="7555" y="1413"/>
                </a:cubicBezTo>
                <a:cubicBezTo>
                  <a:pt x="7564" y="1422"/>
                  <a:pt x="7572" y="1432"/>
                  <a:pt x="7581" y="1441"/>
                </a:cubicBezTo>
                <a:cubicBezTo>
                  <a:pt x="7581" y="1441"/>
                  <a:pt x="7581" y="1441"/>
                  <a:pt x="7625" y="1432"/>
                </a:cubicBezTo>
                <a:cubicBezTo>
                  <a:pt x="7625" y="1431"/>
                  <a:pt x="7625" y="1431"/>
                  <a:pt x="7625" y="1431"/>
                </a:cubicBezTo>
                <a:close/>
                <a:moveTo>
                  <a:pt x="4145" y="3965"/>
                </a:moveTo>
                <a:cubicBezTo>
                  <a:pt x="4103" y="3970"/>
                  <a:pt x="4060" y="3973"/>
                  <a:pt x="4017" y="3978"/>
                </a:cubicBezTo>
                <a:cubicBezTo>
                  <a:pt x="3973" y="3981"/>
                  <a:pt x="3930" y="3986"/>
                  <a:pt x="3886" y="3989"/>
                </a:cubicBezTo>
                <a:cubicBezTo>
                  <a:pt x="3841" y="3993"/>
                  <a:pt x="3798" y="3997"/>
                  <a:pt x="3753" y="4001"/>
                </a:cubicBezTo>
                <a:cubicBezTo>
                  <a:pt x="3707" y="4004"/>
                  <a:pt x="3664" y="4008"/>
                  <a:pt x="3619" y="4011"/>
                </a:cubicBezTo>
                <a:cubicBezTo>
                  <a:pt x="3619" y="4011"/>
                  <a:pt x="3619" y="4011"/>
                  <a:pt x="3617" y="4011"/>
                </a:cubicBezTo>
                <a:cubicBezTo>
                  <a:pt x="3617" y="4011"/>
                  <a:pt x="3617" y="4011"/>
                  <a:pt x="3617" y="4011"/>
                </a:cubicBezTo>
                <a:cubicBezTo>
                  <a:pt x="3617" y="4011"/>
                  <a:pt x="3616" y="4011"/>
                  <a:pt x="3616" y="4011"/>
                </a:cubicBezTo>
                <a:cubicBezTo>
                  <a:pt x="3584" y="4060"/>
                  <a:pt x="3584" y="4060"/>
                  <a:pt x="3584" y="4060"/>
                </a:cubicBezTo>
                <a:cubicBezTo>
                  <a:pt x="3630" y="4057"/>
                  <a:pt x="3677" y="4053"/>
                  <a:pt x="3720" y="4049"/>
                </a:cubicBezTo>
                <a:cubicBezTo>
                  <a:pt x="3766" y="4046"/>
                  <a:pt x="3811" y="4042"/>
                  <a:pt x="3856" y="4038"/>
                </a:cubicBezTo>
                <a:cubicBezTo>
                  <a:pt x="3899" y="4034"/>
                  <a:pt x="3945" y="4030"/>
                  <a:pt x="3988" y="4026"/>
                </a:cubicBezTo>
                <a:cubicBezTo>
                  <a:pt x="4032" y="4022"/>
                  <a:pt x="4077" y="4018"/>
                  <a:pt x="4118" y="4014"/>
                </a:cubicBezTo>
                <a:cubicBezTo>
                  <a:pt x="4120" y="4014"/>
                  <a:pt x="4120" y="4014"/>
                  <a:pt x="4120" y="4014"/>
                </a:cubicBezTo>
                <a:cubicBezTo>
                  <a:pt x="4120" y="4014"/>
                  <a:pt x="4120" y="4013"/>
                  <a:pt x="4120" y="4013"/>
                </a:cubicBezTo>
                <a:cubicBezTo>
                  <a:pt x="4120" y="4013"/>
                  <a:pt x="4120" y="4013"/>
                  <a:pt x="4120" y="4013"/>
                </a:cubicBezTo>
                <a:cubicBezTo>
                  <a:pt x="4120" y="4013"/>
                  <a:pt x="4120" y="4013"/>
                  <a:pt x="4129" y="3997"/>
                </a:cubicBezTo>
                <a:cubicBezTo>
                  <a:pt x="4147" y="3966"/>
                  <a:pt x="4147" y="3966"/>
                  <a:pt x="4147" y="3966"/>
                </a:cubicBezTo>
                <a:cubicBezTo>
                  <a:pt x="4147" y="3966"/>
                  <a:pt x="4147" y="3966"/>
                  <a:pt x="4147" y="3966"/>
                </a:cubicBezTo>
                <a:cubicBezTo>
                  <a:pt x="4147" y="3966"/>
                  <a:pt x="4147" y="3966"/>
                  <a:pt x="4147" y="3965"/>
                </a:cubicBezTo>
                <a:cubicBezTo>
                  <a:pt x="4147" y="3965"/>
                  <a:pt x="4147" y="3965"/>
                  <a:pt x="4145" y="3965"/>
                </a:cubicBezTo>
                <a:close/>
                <a:moveTo>
                  <a:pt x="7409" y="1187"/>
                </a:moveTo>
                <a:cubicBezTo>
                  <a:pt x="7402" y="1180"/>
                  <a:pt x="7396" y="1171"/>
                  <a:pt x="7389" y="1163"/>
                </a:cubicBezTo>
                <a:cubicBezTo>
                  <a:pt x="7383" y="1155"/>
                  <a:pt x="7375" y="1146"/>
                  <a:pt x="7370" y="1138"/>
                </a:cubicBezTo>
                <a:cubicBezTo>
                  <a:pt x="7368" y="1135"/>
                  <a:pt x="7365" y="1132"/>
                  <a:pt x="7363" y="1129"/>
                </a:cubicBezTo>
                <a:cubicBezTo>
                  <a:pt x="7359" y="1124"/>
                  <a:pt x="7356" y="1120"/>
                  <a:pt x="7352" y="1115"/>
                </a:cubicBezTo>
                <a:cubicBezTo>
                  <a:pt x="7311" y="1121"/>
                  <a:pt x="7311" y="1121"/>
                  <a:pt x="7311" y="1121"/>
                </a:cubicBezTo>
                <a:cubicBezTo>
                  <a:pt x="7316" y="1129"/>
                  <a:pt x="7322" y="1137"/>
                  <a:pt x="7330" y="1145"/>
                </a:cubicBezTo>
                <a:cubicBezTo>
                  <a:pt x="7335" y="1153"/>
                  <a:pt x="7341" y="1161"/>
                  <a:pt x="7349" y="1170"/>
                </a:cubicBezTo>
                <a:cubicBezTo>
                  <a:pt x="7354" y="1178"/>
                  <a:pt x="7362" y="1188"/>
                  <a:pt x="7367" y="1195"/>
                </a:cubicBezTo>
                <a:cubicBezTo>
                  <a:pt x="7375" y="1205"/>
                  <a:pt x="7383" y="1214"/>
                  <a:pt x="7390" y="1223"/>
                </a:cubicBezTo>
                <a:cubicBezTo>
                  <a:pt x="7432" y="1215"/>
                  <a:pt x="7432" y="1215"/>
                  <a:pt x="7432" y="1215"/>
                </a:cubicBezTo>
                <a:cubicBezTo>
                  <a:pt x="7432" y="1215"/>
                  <a:pt x="7431" y="1215"/>
                  <a:pt x="7431" y="1215"/>
                </a:cubicBezTo>
                <a:cubicBezTo>
                  <a:pt x="7432" y="1214"/>
                  <a:pt x="7432" y="1214"/>
                  <a:pt x="7432" y="1214"/>
                </a:cubicBezTo>
                <a:cubicBezTo>
                  <a:pt x="7424" y="1205"/>
                  <a:pt x="7417" y="1196"/>
                  <a:pt x="7409" y="1187"/>
                </a:cubicBezTo>
                <a:close/>
                <a:moveTo>
                  <a:pt x="7207" y="3369"/>
                </a:moveTo>
                <a:cubicBezTo>
                  <a:pt x="7173" y="3383"/>
                  <a:pt x="7137" y="3396"/>
                  <a:pt x="7101" y="3409"/>
                </a:cubicBezTo>
                <a:cubicBezTo>
                  <a:pt x="7071" y="3420"/>
                  <a:pt x="7040" y="3430"/>
                  <a:pt x="7010" y="3440"/>
                </a:cubicBezTo>
                <a:cubicBezTo>
                  <a:pt x="7003" y="3443"/>
                  <a:pt x="6995" y="3445"/>
                  <a:pt x="6988" y="3448"/>
                </a:cubicBezTo>
                <a:cubicBezTo>
                  <a:pt x="6948" y="3461"/>
                  <a:pt x="6909" y="3474"/>
                  <a:pt x="6869" y="3486"/>
                </a:cubicBezTo>
                <a:cubicBezTo>
                  <a:pt x="6828" y="3499"/>
                  <a:pt x="6786" y="3511"/>
                  <a:pt x="6745" y="3524"/>
                </a:cubicBezTo>
                <a:cubicBezTo>
                  <a:pt x="6745" y="3524"/>
                  <a:pt x="6745" y="3524"/>
                  <a:pt x="6743" y="3524"/>
                </a:cubicBezTo>
                <a:cubicBezTo>
                  <a:pt x="6743" y="3524"/>
                  <a:pt x="6743" y="3524"/>
                  <a:pt x="6760" y="3562"/>
                </a:cubicBezTo>
                <a:cubicBezTo>
                  <a:pt x="6760" y="3562"/>
                  <a:pt x="6760" y="3562"/>
                  <a:pt x="6760" y="3562"/>
                </a:cubicBezTo>
                <a:cubicBezTo>
                  <a:pt x="6760" y="3563"/>
                  <a:pt x="6760" y="3563"/>
                  <a:pt x="6760" y="3563"/>
                </a:cubicBezTo>
                <a:cubicBezTo>
                  <a:pt x="6760" y="3562"/>
                  <a:pt x="6760" y="3562"/>
                  <a:pt x="6760" y="3562"/>
                </a:cubicBezTo>
                <a:cubicBezTo>
                  <a:pt x="6803" y="3549"/>
                  <a:pt x="6847" y="3537"/>
                  <a:pt x="6888" y="3524"/>
                </a:cubicBezTo>
                <a:cubicBezTo>
                  <a:pt x="6930" y="3510"/>
                  <a:pt x="6969" y="3498"/>
                  <a:pt x="7009" y="3484"/>
                </a:cubicBezTo>
                <a:cubicBezTo>
                  <a:pt x="7040" y="3473"/>
                  <a:pt x="7072" y="3462"/>
                  <a:pt x="7102" y="3452"/>
                </a:cubicBezTo>
                <a:cubicBezTo>
                  <a:pt x="7110" y="3449"/>
                  <a:pt x="7118" y="3446"/>
                  <a:pt x="7126" y="3443"/>
                </a:cubicBezTo>
                <a:cubicBezTo>
                  <a:pt x="7164" y="3430"/>
                  <a:pt x="7200" y="3416"/>
                  <a:pt x="7235" y="3402"/>
                </a:cubicBezTo>
                <a:cubicBezTo>
                  <a:pt x="7235" y="3402"/>
                  <a:pt x="7235" y="3402"/>
                  <a:pt x="7235" y="3402"/>
                </a:cubicBezTo>
                <a:cubicBezTo>
                  <a:pt x="7207" y="3369"/>
                  <a:pt x="7207" y="3369"/>
                  <a:pt x="7207" y="3369"/>
                </a:cubicBezTo>
                <a:close/>
                <a:moveTo>
                  <a:pt x="7536" y="501"/>
                </a:moveTo>
                <a:cubicBezTo>
                  <a:pt x="7537" y="501"/>
                  <a:pt x="7537" y="501"/>
                  <a:pt x="7537" y="501"/>
                </a:cubicBezTo>
                <a:cubicBezTo>
                  <a:pt x="7537" y="500"/>
                  <a:pt x="7537" y="500"/>
                  <a:pt x="7537" y="500"/>
                </a:cubicBezTo>
                <a:cubicBezTo>
                  <a:pt x="7550" y="495"/>
                  <a:pt x="7564" y="490"/>
                  <a:pt x="7579" y="484"/>
                </a:cubicBezTo>
                <a:cubicBezTo>
                  <a:pt x="7594" y="479"/>
                  <a:pt x="7609" y="474"/>
                  <a:pt x="7624" y="468"/>
                </a:cubicBezTo>
                <a:cubicBezTo>
                  <a:pt x="7639" y="463"/>
                  <a:pt x="7654" y="458"/>
                  <a:pt x="7671" y="453"/>
                </a:cubicBezTo>
                <a:cubicBezTo>
                  <a:pt x="7686" y="447"/>
                  <a:pt x="7703" y="443"/>
                  <a:pt x="7720" y="438"/>
                </a:cubicBezTo>
                <a:cubicBezTo>
                  <a:pt x="7720" y="437"/>
                  <a:pt x="7720" y="437"/>
                  <a:pt x="7720" y="437"/>
                </a:cubicBezTo>
                <a:cubicBezTo>
                  <a:pt x="7701" y="431"/>
                  <a:pt x="7701" y="431"/>
                  <a:pt x="7701" y="431"/>
                </a:cubicBezTo>
                <a:cubicBezTo>
                  <a:pt x="7701" y="431"/>
                  <a:pt x="7701" y="432"/>
                  <a:pt x="7701" y="432"/>
                </a:cubicBezTo>
                <a:cubicBezTo>
                  <a:pt x="7701" y="432"/>
                  <a:pt x="7701" y="432"/>
                  <a:pt x="7701" y="431"/>
                </a:cubicBezTo>
                <a:cubicBezTo>
                  <a:pt x="7684" y="436"/>
                  <a:pt x="7667" y="442"/>
                  <a:pt x="7650" y="446"/>
                </a:cubicBezTo>
                <a:cubicBezTo>
                  <a:pt x="7633" y="452"/>
                  <a:pt x="7616" y="457"/>
                  <a:pt x="7601" y="462"/>
                </a:cubicBezTo>
                <a:cubicBezTo>
                  <a:pt x="7585" y="468"/>
                  <a:pt x="7568" y="472"/>
                  <a:pt x="7553" y="478"/>
                </a:cubicBezTo>
                <a:cubicBezTo>
                  <a:pt x="7540" y="484"/>
                  <a:pt x="7525" y="490"/>
                  <a:pt x="7512" y="495"/>
                </a:cubicBezTo>
                <a:cubicBezTo>
                  <a:pt x="7512" y="495"/>
                  <a:pt x="7512" y="495"/>
                  <a:pt x="7536" y="501"/>
                </a:cubicBezTo>
                <a:cubicBezTo>
                  <a:pt x="7536" y="501"/>
                  <a:pt x="7536" y="501"/>
                  <a:pt x="7536" y="501"/>
                </a:cubicBezTo>
                <a:close/>
                <a:moveTo>
                  <a:pt x="7222" y="832"/>
                </a:moveTo>
                <a:cubicBezTo>
                  <a:pt x="7222" y="831"/>
                  <a:pt x="7222" y="831"/>
                  <a:pt x="7222" y="831"/>
                </a:cubicBezTo>
                <a:cubicBezTo>
                  <a:pt x="7222" y="831"/>
                  <a:pt x="7222" y="831"/>
                  <a:pt x="7222" y="831"/>
                </a:cubicBezTo>
                <a:cubicBezTo>
                  <a:pt x="7222" y="824"/>
                  <a:pt x="7222" y="816"/>
                  <a:pt x="7222" y="808"/>
                </a:cubicBezTo>
                <a:cubicBezTo>
                  <a:pt x="7222" y="800"/>
                  <a:pt x="7222" y="792"/>
                  <a:pt x="7224" y="786"/>
                </a:cubicBezTo>
                <a:cubicBezTo>
                  <a:pt x="7226" y="778"/>
                  <a:pt x="7226" y="771"/>
                  <a:pt x="7228" y="763"/>
                </a:cubicBezTo>
                <a:cubicBezTo>
                  <a:pt x="7230" y="757"/>
                  <a:pt x="7232" y="750"/>
                  <a:pt x="7235" y="743"/>
                </a:cubicBezTo>
                <a:cubicBezTo>
                  <a:pt x="7235" y="743"/>
                  <a:pt x="7235" y="743"/>
                  <a:pt x="7235" y="743"/>
                </a:cubicBezTo>
                <a:cubicBezTo>
                  <a:pt x="7235" y="743"/>
                  <a:pt x="7235" y="743"/>
                  <a:pt x="7235" y="742"/>
                </a:cubicBezTo>
                <a:cubicBezTo>
                  <a:pt x="7198" y="745"/>
                  <a:pt x="7198" y="745"/>
                  <a:pt x="7198" y="745"/>
                </a:cubicBezTo>
                <a:cubicBezTo>
                  <a:pt x="7197" y="745"/>
                  <a:pt x="7197" y="745"/>
                  <a:pt x="7197" y="745"/>
                </a:cubicBezTo>
                <a:cubicBezTo>
                  <a:pt x="7197" y="745"/>
                  <a:pt x="7197" y="745"/>
                  <a:pt x="7197" y="745"/>
                </a:cubicBezTo>
                <a:cubicBezTo>
                  <a:pt x="7193" y="752"/>
                  <a:pt x="7191" y="759"/>
                  <a:pt x="7189" y="767"/>
                </a:cubicBezTo>
                <a:cubicBezTo>
                  <a:pt x="7187" y="774"/>
                  <a:pt x="7185" y="782"/>
                  <a:pt x="7185" y="790"/>
                </a:cubicBezTo>
                <a:cubicBezTo>
                  <a:pt x="7183" y="796"/>
                  <a:pt x="7183" y="804"/>
                  <a:pt x="7183" y="812"/>
                </a:cubicBezTo>
                <a:cubicBezTo>
                  <a:pt x="7181" y="820"/>
                  <a:pt x="7181" y="828"/>
                  <a:pt x="7183" y="836"/>
                </a:cubicBezTo>
                <a:cubicBezTo>
                  <a:pt x="7183" y="836"/>
                  <a:pt x="7183" y="836"/>
                  <a:pt x="7222" y="832"/>
                </a:cubicBezTo>
                <a:close/>
                <a:moveTo>
                  <a:pt x="7690" y="1559"/>
                </a:moveTo>
                <a:cubicBezTo>
                  <a:pt x="7690" y="1559"/>
                  <a:pt x="7690" y="1559"/>
                  <a:pt x="7689" y="1559"/>
                </a:cubicBezTo>
                <a:cubicBezTo>
                  <a:pt x="7699" y="1571"/>
                  <a:pt x="7710" y="1582"/>
                  <a:pt x="7720" y="1594"/>
                </a:cubicBezTo>
                <a:cubicBezTo>
                  <a:pt x="7729" y="1605"/>
                  <a:pt x="7739" y="1615"/>
                  <a:pt x="7748" y="1626"/>
                </a:cubicBezTo>
                <a:cubicBezTo>
                  <a:pt x="7758" y="1636"/>
                  <a:pt x="7765" y="1646"/>
                  <a:pt x="7775" y="1657"/>
                </a:cubicBezTo>
                <a:cubicBezTo>
                  <a:pt x="7782" y="1667"/>
                  <a:pt x="7792" y="1676"/>
                  <a:pt x="7799" y="1686"/>
                </a:cubicBezTo>
                <a:cubicBezTo>
                  <a:pt x="7799" y="1686"/>
                  <a:pt x="7799" y="1686"/>
                  <a:pt x="7847" y="1676"/>
                </a:cubicBezTo>
                <a:cubicBezTo>
                  <a:pt x="7847" y="1676"/>
                  <a:pt x="7847" y="1676"/>
                  <a:pt x="7845" y="1676"/>
                </a:cubicBezTo>
                <a:cubicBezTo>
                  <a:pt x="7845" y="1676"/>
                  <a:pt x="7845" y="1676"/>
                  <a:pt x="7844" y="1675"/>
                </a:cubicBezTo>
                <a:cubicBezTo>
                  <a:pt x="7847" y="1675"/>
                  <a:pt x="7847" y="1675"/>
                  <a:pt x="7847" y="1675"/>
                </a:cubicBezTo>
                <a:cubicBezTo>
                  <a:pt x="7845" y="1675"/>
                  <a:pt x="7845" y="1675"/>
                  <a:pt x="7845" y="1675"/>
                </a:cubicBezTo>
                <a:cubicBezTo>
                  <a:pt x="7837" y="1665"/>
                  <a:pt x="7830" y="1655"/>
                  <a:pt x="7820" y="1645"/>
                </a:cubicBezTo>
                <a:cubicBezTo>
                  <a:pt x="7811" y="1635"/>
                  <a:pt x="7803" y="1625"/>
                  <a:pt x="7794" y="1615"/>
                </a:cubicBezTo>
                <a:cubicBezTo>
                  <a:pt x="7784" y="1604"/>
                  <a:pt x="7775" y="1594"/>
                  <a:pt x="7766" y="1583"/>
                </a:cubicBezTo>
                <a:cubicBezTo>
                  <a:pt x="7754" y="1571"/>
                  <a:pt x="7745" y="1560"/>
                  <a:pt x="7733" y="1548"/>
                </a:cubicBezTo>
                <a:cubicBezTo>
                  <a:pt x="7690" y="1559"/>
                  <a:pt x="7690" y="1559"/>
                  <a:pt x="7690" y="1559"/>
                </a:cubicBezTo>
                <a:cubicBezTo>
                  <a:pt x="7690" y="1559"/>
                  <a:pt x="7690" y="1559"/>
                  <a:pt x="7690" y="1559"/>
                </a:cubicBezTo>
                <a:close/>
                <a:moveTo>
                  <a:pt x="947" y="4126"/>
                </a:moveTo>
                <a:cubicBezTo>
                  <a:pt x="907" y="4126"/>
                  <a:pt x="867" y="4127"/>
                  <a:pt x="826" y="4127"/>
                </a:cubicBezTo>
                <a:cubicBezTo>
                  <a:pt x="784" y="4129"/>
                  <a:pt x="745" y="4129"/>
                  <a:pt x="703" y="4129"/>
                </a:cubicBezTo>
                <a:cubicBezTo>
                  <a:pt x="664" y="4130"/>
                  <a:pt x="622" y="4130"/>
                  <a:pt x="581" y="4130"/>
                </a:cubicBezTo>
                <a:cubicBezTo>
                  <a:pt x="518" y="4179"/>
                  <a:pt x="518" y="4179"/>
                  <a:pt x="518" y="4179"/>
                </a:cubicBezTo>
                <a:cubicBezTo>
                  <a:pt x="520" y="4179"/>
                  <a:pt x="521" y="4179"/>
                  <a:pt x="522" y="4179"/>
                </a:cubicBezTo>
                <a:cubicBezTo>
                  <a:pt x="521" y="4179"/>
                  <a:pt x="521" y="4180"/>
                  <a:pt x="520" y="4180"/>
                </a:cubicBezTo>
                <a:cubicBezTo>
                  <a:pt x="561" y="4180"/>
                  <a:pt x="602" y="4180"/>
                  <a:pt x="644" y="4180"/>
                </a:cubicBezTo>
                <a:cubicBezTo>
                  <a:pt x="685" y="4179"/>
                  <a:pt x="725" y="4179"/>
                  <a:pt x="766" y="4179"/>
                </a:cubicBezTo>
                <a:cubicBezTo>
                  <a:pt x="807" y="4178"/>
                  <a:pt x="847" y="4178"/>
                  <a:pt x="888" y="4177"/>
                </a:cubicBezTo>
                <a:cubicBezTo>
                  <a:pt x="929" y="4177"/>
                  <a:pt x="969" y="4176"/>
                  <a:pt x="1008" y="4176"/>
                </a:cubicBezTo>
                <a:cubicBezTo>
                  <a:pt x="1008" y="4176"/>
                  <a:pt x="1008" y="4176"/>
                  <a:pt x="1010" y="4175"/>
                </a:cubicBezTo>
                <a:cubicBezTo>
                  <a:pt x="1010" y="4175"/>
                  <a:pt x="1010" y="4175"/>
                  <a:pt x="1058" y="4134"/>
                </a:cubicBezTo>
                <a:cubicBezTo>
                  <a:pt x="1069" y="4124"/>
                  <a:pt x="1069" y="4124"/>
                  <a:pt x="1069" y="4124"/>
                </a:cubicBezTo>
                <a:cubicBezTo>
                  <a:pt x="1067" y="4124"/>
                  <a:pt x="1067" y="4124"/>
                  <a:pt x="1067" y="4124"/>
                </a:cubicBezTo>
                <a:cubicBezTo>
                  <a:pt x="1028" y="4125"/>
                  <a:pt x="988" y="4125"/>
                  <a:pt x="947" y="4126"/>
                </a:cubicBezTo>
                <a:close/>
                <a:moveTo>
                  <a:pt x="2067" y="4099"/>
                </a:moveTo>
                <a:cubicBezTo>
                  <a:pt x="2066" y="4099"/>
                  <a:pt x="2066" y="4099"/>
                  <a:pt x="2066" y="4099"/>
                </a:cubicBezTo>
                <a:cubicBezTo>
                  <a:pt x="2024" y="4100"/>
                  <a:pt x="1983" y="4101"/>
                  <a:pt x="1941" y="4104"/>
                </a:cubicBezTo>
                <a:cubicBezTo>
                  <a:pt x="1899" y="4105"/>
                  <a:pt x="1858" y="4106"/>
                  <a:pt x="1816" y="4107"/>
                </a:cubicBezTo>
                <a:cubicBezTo>
                  <a:pt x="1773" y="4108"/>
                  <a:pt x="1732" y="4109"/>
                  <a:pt x="1690" y="4110"/>
                </a:cubicBezTo>
                <a:cubicBezTo>
                  <a:pt x="1647" y="4112"/>
                  <a:pt x="1605" y="4113"/>
                  <a:pt x="1564" y="4114"/>
                </a:cubicBezTo>
                <a:cubicBezTo>
                  <a:pt x="1562" y="4114"/>
                  <a:pt x="1562" y="4114"/>
                  <a:pt x="1562" y="4114"/>
                </a:cubicBezTo>
                <a:cubicBezTo>
                  <a:pt x="1562" y="4114"/>
                  <a:pt x="1562" y="4114"/>
                  <a:pt x="1562" y="4114"/>
                </a:cubicBezTo>
                <a:cubicBezTo>
                  <a:pt x="1562" y="4114"/>
                  <a:pt x="1562" y="4114"/>
                  <a:pt x="1562" y="4114"/>
                </a:cubicBezTo>
                <a:cubicBezTo>
                  <a:pt x="1562" y="4114"/>
                  <a:pt x="1562" y="4114"/>
                  <a:pt x="1509" y="4164"/>
                </a:cubicBezTo>
                <a:cubicBezTo>
                  <a:pt x="1509" y="4164"/>
                  <a:pt x="1509" y="4164"/>
                  <a:pt x="1509" y="4164"/>
                </a:cubicBezTo>
                <a:cubicBezTo>
                  <a:pt x="1509" y="4164"/>
                  <a:pt x="1509" y="4164"/>
                  <a:pt x="1509" y="4164"/>
                </a:cubicBezTo>
                <a:cubicBezTo>
                  <a:pt x="1552" y="4163"/>
                  <a:pt x="1596" y="4162"/>
                  <a:pt x="1637" y="4161"/>
                </a:cubicBezTo>
                <a:cubicBezTo>
                  <a:pt x="1681" y="4159"/>
                  <a:pt x="1722" y="4158"/>
                  <a:pt x="1766" y="4156"/>
                </a:cubicBezTo>
                <a:cubicBezTo>
                  <a:pt x="1807" y="4155"/>
                  <a:pt x="1850" y="4154"/>
                  <a:pt x="1892" y="4153"/>
                </a:cubicBezTo>
                <a:cubicBezTo>
                  <a:pt x="1933" y="4151"/>
                  <a:pt x="1975" y="4149"/>
                  <a:pt x="2016" y="4148"/>
                </a:cubicBezTo>
                <a:cubicBezTo>
                  <a:pt x="2018" y="4148"/>
                  <a:pt x="2018" y="4148"/>
                  <a:pt x="2018" y="4148"/>
                </a:cubicBezTo>
                <a:cubicBezTo>
                  <a:pt x="2031" y="4135"/>
                  <a:pt x="2040" y="4126"/>
                  <a:pt x="2047" y="4119"/>
                </a:cubicBezTo>
                <a:cubicBezTo>
                  <a:pt x="2053" y="4114"/>
                  <a:pt x="2059" y="4107"/>
                  <a:pt x="2067" y="4099"/>
                </a:cubicBezTo>
                <a:cubicBezTo>
                  <a:pt x="2067" y="4099"/>
                  <a:pt x="2067" y="4099"/>
                  <a:pt x="2067" y="4099"/>
                </a:cubicBezTo>
                <a:cubicBezTo>
                  <a:pt x="2067" y="4099"/>
                  <a:pt x="2067" y="4099"/>
                  <a:pt x="2067" y="4099"/>
                </a:cubicBezTo>
                <a:close/>
                <a:moveTo>
                  <a:pt x="105" y="4130"/>
                </a:moveTo>
                <a:cubicBezTo>
                  <a:pt x="105" y="4130"/>
                  <a:pt x="105" y="4130"/>
                  <a:pt x="103" y="4130"/>
                </a:cubicBezTo>
                <a:cubicBezTo>
                  <a:pt x="69" y="4130"/>
                  <a:pt x="34" y="4130"/>
                  <a:pt x="0" y="4130"/>
                </a:cubicBezTo>
                <a:cubicBezTo>
                  <a:pt x="0" y="4180"/>
                  <a:pt x="0" y="4180"/>
                  <a:pt x="0" y="4180"/>
                </a:cubicBezTo>
                <a:cubicBezTo>
                  <a:pt x="12" y="4180"/>
                  <a:pt x="25" y="4180"/>
                  <a:pt x="37" y="4180"/>
                </a:cubicBezTo>
                <a:cubicBezTo>
                  <a:pt x="37" y="4180"/>
                  <a:pt x="37" y="4180"/>
                  <a:pt x="59" y="4164"/>
                </a:cubicBezTo>
                <a:cubicBezTo>
                  <a:pt x="105" y="4131"/>
                  <a:pt x="105" y="4131"/>
                  <a:pt x="105" y="4131"/>
                </a:cubicBezTo>
                <a:cubicBezTo>
                  <a:pt x="105" y="4131"/>
                  <a:pt x="104" y="4131"/>
                  <a:pt x="104" y="4131"/>
                </a:cubicBezTo>
                <a:cubicBezTo>
                  <a:pt x="104" y="4131"/>
                  <a:pt x="105" y="4131"/>
                  <a:pt x="105" y="4130"/>
                </a:cubicBezTo>
                <a:close/>
                <a:moveTo>
                  <a:pt x="3094" y="4049"/>
                </a:moveTo>
                <a:cubicBezTo>
                  <a:pt x="3052" y="4051"/>
                  <a:pt x="3011" y="4053"/>
                  <a:pt x="2967" y="4056"/>
                </a:cubicBezTo>
                <a:cubicBezTo>
                  <a:pt x="2924" y="4058"/>
                  <a:pt x="2881" y="4061"/>
                  <a:pt x="2839" y="4064"/>
                </a:cubicBezTo>
                <a:cubicBezTo>
                  <a:pt x="2796" y="4066"/>
                  <a:pt x="2752" y="4068"/>
                  <a:pt x="2707" y="4071"/>
                </a:cubicBezTo>
                <a:cubicBezTo>
                  <a:pt x="2664" y="4073"/>
                  <a:pt x="2620" y="4075"/>
                  <a:pt x="2577" y="4077"/>
                </a:cubicBezTo>
                <a:cubicBezTo>
                  <a:pt x="2577" y="4078"/>
                  <a:pt x="2577" y="4078"/>
                  <a:pt x="2577" y="4078"/>
                </a:cubicBezTo>
                <a:cubicBezTo>
                  <a:pt x="2577" y="4078"/>
                  <a:pt x="2577" y="4078"/>
                  <a:pt x="2577" y="4078"/>
                </a:cubicBezTo>
                <a:cubicBezTo>
                  <a:pt x="2577" y="4078"/>
                  <a:pt x="2577" y="4078"/>
                  <a:pt x="2533" y="4126"/>
                </a:cubicBezTo>
                <a:cubicBezTo>
                  <a:pt x="2533" y="4126"/>
                  <a:pt x="2533" y="4126"/>
                  <a:pt x="2534" y="4126"/>
                </a:cubicBezTo>
                <a:cubicBezTo>
                  <a:pt x="2533" y="4126"/>
                  <a:pt x="2533" y="4126"/>
                  <a:pt x="2533" y="4126"/>
                </a:cubicBezTo>
                <a:cubicBezTo>
                  <a:pt x="2577" y="4124"/>
                  <a:pt x="2622" y="4122"/>
                  <a:pt x="2666" y="4120"/>
                </a:cubicBezTo>
                <a:cubicBezTo>
                  <a:pt x="2690" y="4118"/>
                  <a:pt x="2715" y="4117"/>
                  <a:pt x="2741" y="4116"/>
                </a:cubicBezTo>
                <a:cubicBezTo>
                  <a:pt x="2760" y="4115"/>
                  <a:pt x="2779" y="4114"/>
                  <a:pt x="2797" y="4113"/>
                </a:cubicBezTo>
                <a:cubicBezTo>
                  <a:pt x="2841" y="4110"/>
                  <a:pt x="2884" y="4107"/>
                  <a:pt x="2927" y="4105"/>
                </a:cubicBezTo>
                <a:cubicBezTo>
                  <a:pt x="2971" y="4103"/>
                  <a:pt x="3012" y="4100"/>
                  <a:pt x="3056" y="4097"/>
                </a:cubicBezTo>
                <a:cubicBezTo>
                  <a:pt x="3056" y="4097"/>
                  <a:pt x="3056" y="4097"/>
                  <a:pt x="3056" y="4097"/>
                </a:cubicBezTo>
                <a:cubicBezTo>
                  <a:pt x="3056" y="4097"/>
                  <a:pt x="3056" y="4097"/>
                  <a:pt x="3056" y="4097"/>
                </a:cubicBezTo>
                <a:cubicBezTo>
                  <a:pt x="3075" y="4074"/>
                  <a:pt x="3084" y="4062"/>
                  <a:pt x="3090" y="4055"/>
                </a:cubicBezTo>
                <a:cubicBezTo>
                  <a:pt x="3092" y="4053"/>
                  <a:pt x="3093" y="4051"/>
                  <a:pt x="3095" y="4048"/>
                </a:cubicBezTo>
                <a:cubicBezTo>
                  <a:pt x="3095" y="4048"/>
                  <a:pt x="3095" y="4048"/>
                  <a:pt x="3095" y="4048"/>
                </a:cubicBezTo>
                <a:cubicBezTo>
                  <a:pt x="3096" y="4048"/>
                  <a:pt x="3096" y="4048"/>
                  <a:pt x="3096" y="4048"/>
                </a:cubicBezTo>
                <a:cubicBezTo>
                  <a:pt x="3094" y="4049"/>
                  <a:pt x="3094" y="4049"/>
                  <a:pt x="3094" y="4049"/>
                </a:cubicBezTo>
                <a:close/>
                <a:moveTo>
                  <a:pt x="8015" y="1887"/>
                </a:moveTo>
                <a:cubicBezTo>
                  <a:pt x="8005" y="1874"/>
                  <a:pt x="7996" y="1862"/>
                  <a:pt x="7986" y="1849"/>
                </a:cubicBezTo>
                <a:cubicBezTo>
                  <a:pt x="7977" y="1837"/>
                  <a:pt x="7967" y="1824"/>
                  <a:pt x="7958" y="1811"/>
                </a:cubicBezTo>
                <a:cubicBezTo>
                  <a:pt x="7958" y="1812"/>
                  <a:pt x="7957" y="1812"/>
                  <a:pt x="7957" y="1812"/>
                </a:cubicBezTo>
                <a:cubicBezTo>
                  <a:pt x="7957" y="1812"/>
                  <a:pt x="7957" y="1812"/>
                  <a:pt x="7957" y="1812"/>
                </a:cubicBezTo>
                <a:cubicBezTo>
                  <a:pt x="7957" y="1812"/>
                  <a:pt x="7957" y="1812"/>
                  <a:pt x="7908" y="1822"/>
                </a:cubicBezTo>
                <a:cubicBezTo>
                  <a:pt x="7919" y="1834"/>
                  <a:pt x="7929" y="1847"/>
                  <a:pt x="7938" y="1859"/>
                </a:cubicBezTo>
                <a:cubicBezTo>
                  <a:pt x="7946" y="1872"/>
                  <a:pt x="7955" y="1884"/>
                  <a:pt x="7965" y="1897"/>
                </a:cubicBezTo>
                <a:cubicBezTo>
                  <a:pt x="7972" y="1909"/>
                  <a:pt x="7982" y="1922"/>
                  <a:pt x="7989" y="1934"/>
                </a:cubicBezTo>
                <a:cubicBezTo>
                  <a:pt x="7997" y="1946"/>
                  <a:pt x="8006" y="1958"/>
                  <a:pt x="8014" y="1971"/>
                </a:cubicBezTo>
                <a:cubicBezTo>
                  <a:pt x="8014" y="1971"/>
                  <a:pt x="8014" y="1971"/>
                  <a:pt x="8014" y="1971"/>
                </a:cubicBezTo>
                <a:cubicBezTo>
                  <a:pt x="8014" y="1971"/>
                  <a:pt x="8015" y="1971"/>
                  <a:pt x="8015" y="1971"/>
                </a:cubicBezTo>
                <a:cubicBezTo>
                  <a:pt x="8064" y="1961"/>
                  <a:pt x="8064" y="1961"/>
                  <a:pt x="8064" y="1961"/>
                </a:cubicBezTo>
                <a:cubicBezTo>
                  <a:pt x="8056" y="1948"/>
                  <a:pt x="8049" y="1937"/>
                  <a:pt x="8039" y="1924"/>
                </a:cubicBezTo>
                <a:cubicBezTo>
                  <a:pt x="8032" y="1912"/>
                  <a:pt x="8022" y="1899"/>
                  <a:pt x="8015" y="1887"/>
                </a:cubicBezTo>
                <a:close/>
                <a:moveTo>
                  <a:pt x="11820" y="51"/>
                </a:moveTo>
                <a:cubicBezTo>
                  <a:pt x="11800" y="52"/>
                  <a:pt x="11779" y="52"/>
                  <a:pt x="11760" y="53"/>
                </a:cubicBezTo>
                <a:cubicBezTo>
                  <a:pt x="11739" y="55"/>
                  <a:pt x="11718" y="55"/>
                  <a:pt x="11700" y="56"/>
                </a:cubicBezTo>
                <a:cubicBezTo>
                  <a:pt x="11679" y="57"/>
                  <a:pt x="11660" y="57"/>
                  <a:pt x="11641" y="58"/>
                </a:cubicBezTo>
                <a:cubicBezTo>
                  <a:pt x="11620" y="59"/>
                  <a:pt x="11601" y="59"/>
                  <a:pt x="11583" y="60"/>
                </a:cubicBezTo>
                <a:cubicBezTo>
                  <a:pt x="11583" y="60"/>
                  <a:pt x="11583" y="60"/>
                  <a:pt x="11583" y="61"/>
                </a:cubicBezTo>
                <a:cubicBezTo>
                  <a:pt x="11583" y="61"/>
                  <a:pt x="11582" y="61"/>
                  <a:pt x="11582" y="61"/>
                </a:cubicBezTo>
                <a:cubicBezTo>
                  <a:pt x="11582" y="61"/>
                  <a:pt x="11582" y="61"/>
                  <a:pt x="11590" y="69"/>
                </a:cubicBezTo>
                <a:cubicBezTo>
                  <a:pt x="11590" y="69"/>
                  <a:pt x="11590" y="69"/>
                  <a:pt x="11590" y="69"/>
                </a:cubicBezTo>
                <a:cubicBezTo>
                  <a:pt x="11590" y="69"/>
                  <a:pt x="11590" y="69"/>
                  <a:pt x="11590" y="69"/>
                </a:cubicBezTo>
                <a:cubicBezTo>
                  <a:pt x="11590" y="68"/>
                  <a:pt x="11590" y="68"/>
                  <a:pt x="11590" y="68"/>
                </a:cubicBezTo>
                <a:cubicBezTo>
                  <a:pt x="11611" y="68"/>
                  <a:pt x="11630" y="67"/>
                  <a:pt x="11649" y="67"/>
                </a:cubicBezTo>
                <a:cubicBezTo>
                  <a:pt x="11658" y="67"/>
                  <a:pt x="11666" y="66"/>
                  <a:pt x="11675" y="66"/>
                </a:cubicBezTo>
                <a:cubicBezTo>
                  <a:pt x="11686" y="65"/>
                  <a:pt x="11697" y="65"/>
                  <a:pt x="11709" y="65"/>
                </a:cubicBezTo>
                <a:cubicBezTo>
                  <a:pt x="11728" y="64"/>
                  <a:pt x="11748" y="63"/>
                  <a:pt x="11767" y="63"/>
                </a:cubicBezTo>
                <a:cubicBezTo>
                  <a:pt x="11788" y="62"/>
                  <a:pt x="11809" y="61"/>
                  <a:pt x="11828" y="61"/>
                </a:cubicBezTo>
                <a:cubicBezTo>
                  <a:pt x="11828" y="61"/>
                  <a:pt x="11828" y="61"/>
                  <a:pt x="11827" y="60"/>
                </a:cubicBezTo>
                <a:cubicBezTo>
                  <a:pt x="11827" y="60"/>
                  <a:pt x="11828" y="60"/>
                  <a:pt x="11828" y="60"/>
                </a:cubicBezTo>
                <a:cubicBezTo>
                  <a:pt x="11820" y="51"/>
                  <a:pt x="11820" y="51"/>
                  <a:pt x="11820" y="51"/>
                </a:cubicBezTo>
                <a:close/>
                <a:moveTo>
                  <a:pt x="10415" y="113"/>
                </a:moveTo>
                <a:cubicBezTo>
                  <a:pt x="10396" y="114"/>
                  <a:pt x="10375" y="116"/>
                  <a:pt x="10356" y="117"/>
                </a:cubicBezTo>
                <a:cubicBezTo>
                  <a:pt x="10337" y="118"/>
                  <a:pt x="10316" y="119"/>
                  <a:pt x="10297" y="120"/>
                </a:cubicBezTo>
                <a:cubicBezTo>
                  <a:pt x="10278" y="121"/>
                  <a:pt x="10259" y="123"/>
                  <a:pt x="10240" y="124"/>
                </a:cubicBezTo>
                <a:cubicBezTo>
                  <a:pt x="10221" y="125"/>
                  <a:pt x="10202" y="126"/>
                  <a:pt x="10183" y="127"/>
                </a:cubicBezTo>
                <a:cubicBezTo>
                  <a:pt x="10183" y="127"/>
                  <a:pt x="10183" y="127"/>
                  <a:pt x="10189" y="137"/>
                </a:cubicBezTo>
                <a:cubicBezTo>
                  <a:pt x="10208" y="136"/>
                  <a:pt x="10227" y="134"/>
                  <a:pt x="10246" y="133"/>
                </a:cubicBezTo>
                <a:cubicBezTo>
                  <a:pt x="10265" y="132"/>
                  <a:pt x="10284" y="131"/>
                  <a:pt x="10305" y="130"/>
                </a:cubicBezTo>
                <a:cubicBezTo>
                  <a:pt x="10306" y="130"/>
                  <a:pt x="10308" y="130"/>
                  <a:pt x="10309" y="129"/>
                </a:cubicBezTo>
                <a:cubicBezTo>
                  <a:pt x="10327" y="128"/>
                  <a:pt x="10344" y="127"/>
                  <a:pt x="10364" y="126"/>
                </a:cubicBezTo>
                <a:cubicBezTo>
                  <a:pt x="10383" y="125"/>
                  <a:pt x="10401" y="124"/>
                  <a:pt x="10420" y="123"/>
                </a:cubicBezTo>
                <a:cubicBezTo>
                  <a:pt x="10422" y="123"/>
                  <a:pt x="10422" y="123"/>
                  <a:pt x="10422" y="123"/>
                </a:cubicBezTo>
                <a:cubicBezTo>
                  <a:pt x="10422" y="123"/>
                  <a:pt x="10422" y="123"/>
                  <a:pt x="10422" y="123"/>
                </a:cubicBezTo>
                <a:cubicBezTo>
                  <a:pt x="10422" y="123"/>
                  <a:pt x="10422" y="123"/>
                  <a:pt x="10422" y="123"/>
                </a:cubicBezTo>
                <a:cubicBezTo>
                  <a:pt x="10422" y="123"/>
                  <a:pt x="10422" y="123"/>
                  <a:pt x="10415" y="113"/>
                </a:cubicBezTo>
                <a:close/>
                <a:moveTo>
                  <a:pt x="10886" y="98"/>
                </a:moveTo>
                <a:cubicBezTo>
                  <a:pt x="10886" y="98"/>
                  <a:pt x="10886" y="98"/>
                  <a:pt x="10879" y="89"/>
                </a:cubicBezTo>
                <a:cubicBezTo>
                  <a:pt x="10860" y="91"/>
                  <a:pt x="10839" y="92"/>
                  <a:pt x="10820" y="93"/>
                </a:cubicBezTo>
                <a:cubicBezTo>
                  <a:pt x="10799" y="94"/>
                  <a:pt x="10780" y="95"/>
                  <a:pt x="10761" y="95"/>
                </a:cubicBezTo>
                <a:cubicBezTo>
                  <a:pt x="10740" y="96"/>
                  <a:pt x="10721" y="97"/>
                  <a:pt x="10703" y="98"/>
                </a:cubicBezTo>
                <a:cubicBezTo>
                  <a:pt x="10684" y="100"/>
                  <a:pt x="10665" y="101"/>
                  <a:pt x="10646" y="101"/>
                </a:cubicBezTo>
                <a:cubicBezTo>
                  <a:pt x="10646" y="101"/>
                  <a:pt x="10646" y="101"/>
                  <a:pt x="10646" y="102"/>
                </a:cubicBezTo>
                <a:cubicBezTo>
                  <a:pt x="10646" y="102"/>
                  <a:pt x="10646" y="102"/>
                  <a:pt x="10651" y="110"/>
                </a:cubicBezTo>
                <a:cubicBezTo>
                  <a:pt x="10652" y="110"/>
                  <a:pt x="10652" y="110"/>
                  <a:pt x="10652" y="110"/>
                </a:cubicBezTo>
                <a:cubicBezTo>
                  <a:pt x="10652" y="110"/>
                  <a:pt x="10652" y="110"/>
                  <a:pt x="10652" y="110"/>
                </a:cubicBezTo>
                <a:cubicBezTo>
                  <a:pt x="10671" y="109"/>
                  <a:pt x="10690" y="109"/>
                  <a:pt x="10709" y="108"/>
                </a:cubicBezTo>
                <a:cubicBezTo>
                  <a:pt x="10728" y="107"/>
                  <a:pt x="10749" y="106"/>
                  <a:pt x="10767" y="105"/>
                </a:cubicBezTo>
                <a:cubicBezTo>
                  <a:pt x="10786" y="104"/>
                  <a:pt x="10807" y="102"/>
                  <a:pt x="10826" y="102"/>
                </a:cubicBezTo>
                <a:cubicBezTo>
                  <a:pt x="10845" y="101"/>
                  <a:pt x="10866" y="100"/>
                  <a:pt x="10886" y="99"/>
                </a:cubicBezTo>
                <a:cubicBezTo>
                  <a:pt x="10886" y="99"/>
                  <a:pt x="10886" y="99"/>
                  <a:pt x="10886" y="98"/>
                </a:cubicBezTo>
                <a:cubicBezTo>
                  <a:pt x="10886" y="98"/>
                  <a:pt x="10886" y="98"/>
                  <a:pt x="10886" y="98"/>
                </a:cubicBezTo>
                <a:close/>
                <a:moveTo>
                  <a:pt x="11347" y="69"/>
                </a:moveTo>
                <a:cubicBezTo>
                  <a:pt x="11347" y="69"/>
                  <a:pt x="11346" y="69"/>
                  <a:pt x="11346" y="69"/>
                </a:cubicBezTo>
                <a:cubicBezTo>
                  <a:pt x="11346" y="69"/>
                  <a:pt x="11346" y="69"/>
                  <a:pt x="11346" y="69"/>
                </a:cubicBezTo>
                <a:cubicBezTo>
                  <a:pt x="11327" y="70"/>
                  <a:pt x="11307" y="72"/>
                  <a:pt x="11288" y="72"/>
                </a:cubicBezTo>
                <a:cubicBezTo>
                  <a:pt x="11269" y="73"/>
                  <a:pt x="11248" y="74"/>
                  <a:pt x="11230" y="74"/>
                </a:cubicBezTo>
                <a:cubicBezTo>
                  <a:pt x="11227" y="74"/>
                  <a:pt x="11225" y="74"/>
                  <a:pt x="11223" y="74"/>
                </a:cubicBezTo>
                <a:cubicBezTo>
                  <a:pt x="11205" y="75"/>
                  <a:pt x="11188" y="76"/>
                  <a:pt x="11171" y="77"/>
                </a:cubicBezTo>
                <a:cubicBezTo>
                  <a:pt x="11150" y="77"/>
                  <a:pt x="11132" y="78"/>
                  <a:pt x="11113" y="80"/>
                </a:cubicBezTo>
                <a:cubicBezTo>
                  <a:pt x="11115" y="83"/>
                  <a:pt x="11116" y="85"/>
                  <a:pt x="11117" y="87"/>
                </a:cubicBezTo>
                <a:cubicBezTo>
                  <a:pt x="11118" y="88"/>
                  <a:pt x="11118" y="88"/>
                  <a:pt x="11119" y="89"/>
                </a:cubicBezTo>
                <a:cubicBezTo>
                  <a:pt x="11119" y="89"/>
                  <a:pt x="11119" y="89"/>
                  <a:pt x="11121" y="89"/>
                </a:cubicBezTo>
                <a:cubicBezTo>
                  <a:pt x="11139" y="88"/>
                  <a:pt x="11158" y="87"/>
                  <a:pt x="11177" y="86"/>
                </a:cubicBezTo>
                <a:cubicBezTo>
                  <a:pt x="11198" y="86"/>
                  <a:pt x="11216" y="85"/>
                  <a:pt x="11237" y="83"/>
                </a:cubicBezTo>
                <a:cubicBezTo>
                  <a:pt x="11256" y="82"/>
                  <a:pt x="11275" y="82"/>
                  <a:pt x="11295" y="81"/>
                </a:cubicBezTo>
                <a:cubicBezTo>
                  <a:pt x="11314" y="80"/>
                  <a:pt x="11335" y="80"/>
                  <a:pt x="11354" y="79"/>
                </a:cubicBezTo>
                <a:cubicBezTo>
                  <a:pt x="11354" y="79"/>
                  <a:pt x="11354" y="79"/>
                  <a:pt x="11353" y="79"/>
                </a:cubicBezTo>
                <a:cubicBezTo>
                  <a:pt x="11354" y="78"/>
                  <a:pt x="11354" y="78"/>
                  <a:pt x="11354" y="78"/>
                </a:cubicBezTo>
                <a:cubicBezTo>
                  <a:pt x="11347" y="69"/>
                  <a:pt x="11347" y="69"/>
                  <a:pt x="11347" y="69"/>
                </a:cubicBezTo>
                <a:close/>
                <a:moveTo>
                  <a:pt x="13273" y="7"/>
                </a:moveTo>
                <a:cubicBezTo>
                  <a:pt x="13273" y="7"/>
                  <a:pt x="13273" y="7"/>
                  <a:pt x="13273" y="7"/>
                </a:cubicBezTo>
                <a:cubicBezTo>
                  <a:pt x="13273" y="7"/>
                  <a:pt x="13273" y="7"/>
                  <a:pt x="13272" y="6"/>
                </a:cubicBezTo>
                <a:cubicBezTo>
                  <a:pt x="13252" y="8"/>
                  <a:pt x="13231" y="8"/>
                  <a:pt x="13210" y="9"/>
                </a:cubicBezTo>
                <a:cubicBezTo>
                  <a:pt x="13189" y="9"/>
                  <a:pt x="13168" y="10"/>
                  <a:pt x="13148" y="10"/>
                </a:cubicBezTo>
                <a:cubicBezTo>
                  <a:pt x="13137" y="11"/>
                  <a:pt x="13127" y="11"/>
                  <a:pt x="13117" y="11"/>
                </a:cubicBezTo>
                <a:cubicBezTo>
                  <a:pt x="13108" y="11"/>
                  <a:pt x="13098" y="11"/>
                  <a:pt x="13088" y="11"/>
                </a:cubicBezTo>
                <a:cubicBezTo>
                  <a:pt x="13088" y="11"/>
                  <a:pt x="13088" y="11"/>
                  <a:pt x="13088" y="11"/>
                </a:cubicBezTo>
                <a:cubicBezTo>
                  <a:pt x="13088" y="11"/>
                  <a:pt x="13087" y="11"/>
                  <a:pt x="13087" y="11"/>
                </a:cubicBezTo>
                <a:cubicBezTo>
                  <a:pt x="13084" y="12"/>
                  <a:pt x="13080" y="12"/>
                  <a:pt x="13077" y="12"/>
                </a:cubicBezTo>
                <a:cubicBezTo>
                  <a:pt x="13060" y="12"/>
                  <a:pt x="13043" y="13"/>
                  <a:pt x="13026" y="14"/>
                </a:cubicBezTo>
                <a:cubicBezTo>
                  <a:pt x="13026" y="14"/>
                  <a:pt x="13026" y="14"/>
                  <a:pt x="13026" y="14"/>
                </a:cubicBezTo>
                <a:cubicBezTo>
                  <a:pt x="13026" y="14"/>
                  <a:pt x="13025" y="14"/>
                  <a:pt x="13025" y="14"/>
                </a:cubicBezTo>
                <a:cubicBezTo>
                  <a:pt x="13025" y="14"/>
                  <a:pt x="13025" y="14"/>
                  <a:pt x="13038" y="23"/>
                </a:cubicBezTo>
                <a:cubicBezTo>
                  <a:pt x="13057" y="22"/>
                  <a:pt x="13078" y="22"/>
                  <a:pt x="13099" y="21"/>
                </a:cubicBezTo>
                <a:cubicBezTo>
                  <a:pt x="13119" y="21"/>
                  <a:pt x="13138" y="20"/>
                  <a:pt x="13159" y="20"/>
                </a:cubicBezTo>
                <a:cubicBezTo>
                  <a:pt x="13180" y="19"/>
                  <a:pt x="13201" y="19"/>
                  <a:pt x="13221" y="17"/>
                </a:cubicBezTo>
                <a:cubicBezTo>
                  <a:pt x="13242" y="17"/>
                  <a:pt x="13265" y="16"/>
                  <a:pt x="13286" y="16"/>
                </a:cubicBezTo>
                <a:cubicBezTo>
                  <a:pt x="13286" y="16"/>
                  <a:pt x="13286" y="16"/>
                  <a:pt x="13285" y="16"/>
                </a:cubicBezTo>
                <a:cubicBezTo>
                  <a:pt x="13286" y="16"/>
                  <a:pt x="13286" y="16"/>
                  <a:pt x="13286" y="16"/>
                </a:cubicBezTo>
                <a:cubicBezTo>
                  <a:pt x="13273" y="7"/>
                  <a:pt x="13273" y="7"/>
                  <a:pt x="13273" y="7"/>
                </a:cubicBezTo>
                <a:close/>
                <a:moveTo>
                  <a:pt x="12723" y="21"/>
                </a:moveTo>
                <a:cubicBezTo>
                  <a:pt x="12702" y="22"/>
                  <a:pt x="12681" y="22"/>
                  <a:pt x="12660" y="24"/>
                </a:cubicBezTo>
                <a:cubicBezTo>
                  <a:pt x="12641" y="24"/>
                  <a:pt x="12620" y="25"/>
                  <a:pt x="12599" y="25"/>
                </a:cubicBezTo>
                <a:cubicBezTo>
                  <a:pt x="12588" y="26"/>
                  <a:pt x="12576" y="26"/>
                  <a:pt x="12565" y="27"/>
                </a:cubicBezTo>
                <a:cubicBezTo>
                  <a:pt x="12556" y="27"/>
                  <a:pt x="12548" y="27"/>
                  <a:pt x="12539" y="27"/>
                </a:cubicBezTo>
                <a:cubicBezTo>
                  <a:pt x="12539" y="27"/>
                  <a:pt x="12539" y="27"/>
                  <a:pt x="12539" y="27"/>
                </a:cubicBezTo>
                <a:cubicBezTo>
                  <a:pt x="12539" y="27"/>
                  <a:pt x="12539" y="27"/>
                  <a:pt x="12539" y="27"/>
                </a:cubicBezTo>
                <a:cubicBezTo>
                  <a:pt x="12539" y="27"/>
                  <a:pt x="12539" y="27"/>
                  <a:pt x="12548" y="37"/>
                </a:cubicBezTo>
                <a:cubicBezTo>
                  <a:pt x="12569" y="36"/>
                  <a:pt x="12590" y="36"/>
                  <a:pt x="12609" y="35"/>
                </a:cubicBezTo>
                <a:cubicBezTo>
                  <a:pt x="12630" y="35"/>
                  <a:pt x="12651" y="33"/>
                  <a:pt x="12670" y="33"/>
                </a:cubicBezTo>
                <a:cubicBezTo>
                  <a:pt x="12690" y="32"/>
                  <a:pt x="12711" y="32"/>
                  <a:pt x="12732" y="31"/>
                </a:cubicBezTo>
                <a:cubicBezTo>
                  <a:pt x="12753" y="31"/>
                  <a:pt x="12774" y="30"/>
                  <a:pt x="12795" y="30"/>
                </a:cubicBezTo>
                <a:cubicBezTo>
                  <a:pt x="12795" y="30"/>
                  <a:pt x="12795" y="30"/>
                  <a:pt x="12795" y="28"/>
                </a:cubicBezTo>
                <a:cubicBezTo>
                  <a:pt x="12795" y="28"/>
                  <a:pt x="12795" y="28"/>
                  <a:pt x="12783" y="20"/>
                </a:cubicBezTo>
                <a:cubicBezTo>
                  <a:pt x="12762" y="20"/>
                  <a:pt x="12742" y="21"/>
                  <a:pt x="12723" y="21"/>
                </a:cubicBezTo>
                <a:close/>
                <a:moveTo>
                  <a:pt x="12298" y="35"/>
                </a:moveTo>
                <a:cubicBezTo>
                  <a:pt x="12277" y="35"/>
                  <a:pt x="12258" y="36"/>
                  <a:pt x="12237" y="36"/>
                </a:cubicBezTo>
                <a:cubicBezTo>
                  <a:pt x="12218" y="37"/>
                  <a:pt x="12198" y="39"/>
                  <a:pt x="12177" y="39"/>
                </a:cubicBezTo>
                <a:cubicBezTo>
                  <a:pt x="12158" y="40"/>
                  <a:pt x="12137" y="40"/>
                  <a:pt x="12118" y="41"/>
                </a:cubicBezTo>
                <a:cubicBezTo>
                  <a:pt x="12098" y="41"/>
                  <a:pt x="12077" y="42"/>
                  <a:pt x="12058" y="43"/>
                </a:cubicBezTo>
                <a:cubicBezTo>
                  <a:pt x="12058" y="43"/>
                  <a:pt x="12058" y="44"/>
                  <a:pt x="12059" y="44"/>
                </a:cubicBezTo>
                <a:cubicBezTo>
                  <a:pt x="12058" y="44"/>
                  <a:pt x="12058" y="44"/>
                  <a:pt x="12058" y="44"/>
                </a:cubicBezTo>
                <a:cubicBezTo>
                  <a:pt x="12058" y="44"/>
                  <a:pt x="12058" y="44"/>
                  <a:pt x="12067" y="52"/>
                </a:cubicBezTo>
                <a:cubicBezTo>
                  <a:pt x="12086" y="52"/>
                  <a:pt x="12107" y="51"/>
                  <a:pt x="12126" y="51"/>
                </a:cubicBezTo>
                <a:cubicBezTo>
                  <a:pt x="12147" y="50"/>
                  <a:pt x="12165" y="49"/>
                  <a:pt x="12186" y="49"/>
                </a:cubicBezTo>
                <a:cubicBezTo>
                  <a:pt x="12207" y="47"/>
                  <a:pt x="12226" y="47"/>
                  <a:pt x="12247" y="46"/>
                </a:cubicBezTo>
                <a:cubicBezTo>
                  <a:pt x="12267" y="46"/>
                  <a:pt x="12286" y="45"/>
                  <a:pt x="12307" y="44"/>
                </a:cubicBezTo>
                <a:cubicBezTo>
                  <a:pt x="12307" y="44"/>
                  <a:pt x="12307" y="44"/>
                  <a:pt x="12306" y="43"/>
                </a:cubicBezTo>
                <a:cubicBezTo>
                  <a:pt x="12307" y="43"/>
                  <a:pt x="12307" y="43"/>
                  <a:pt x="12307" y="43"/>
                </a:cubicBezTo>
                <a:cubicBezTo>
                  <a:pt x="12298" y="35"/>
                  <a:pt x="12298" y="35"/>
                  <a:pt x="12298" y="35"/>
                </a:cubicBezTo>
                <a:close/>
                <a:moveTo>
                  <a:pt x="8139" y="2226"/>
                </a:moveTo>
                <a:cubicBezTo>
                  <a:pt x="8145" y="2242"/>
                  <a:pt x="8149" y="2257"/>
                  <a:pt x="8154" y="2271"/>
                </a:cubicBezTo>
                <a:cubicBezTo>
                  <a:pt x="8158" y="2287"/>
                  <a:pt x="8162" y="2302"/>
                  <a:pt x="8166" y="2317"/>
                </a:cubicBezTo>
                <a:cubicBezTo>
                  <a:pt x="8166" y="2317"/>
                  <a:pt x="8166" y="2317"/>
                  <a:pt x="8166" y="2317"/>
                </a:cubicBezTo>
                <a:cubicBezTo>
                  <a:pt x="8166" y="2317"/>
                  <a:pt x="8166" y="2318"/>
                  <a:pt x="8166" y="2318"/>
                </a:cubicBezTo>
                <a:cubicBezTo>
                  <a:pt x="8166" y="2318"/>
                  <a:pt x="8166" y="2318"/>
                  <a:pt x="8221" y="2311"/>
                </a:cubicBezTo>
                <a:cubicBezTo>
                  <a:pt x="8217" y="2296"/>
                  <a:pt x="8213" y="2281"/>
                  <a:pt x="8210" y="2265"/>
                </a:cubicBezTo>
                <a:cubicBezTo>
                  <a:pt x="8204" y="2251"/>
                  <a:pt x="8200" y="2235"/>
                  <a:pt x="8195" y="2220"/>
                </a:cubicBezTo>
                <a:cubicBezTo>
                  <a:pt x="8189" y="2204"/>
                  <a:pt x="8183" y="2189"/>
                  <a:pt x="8178" y="2173"/>
                </a:cubicBezTo>
                <a:cubicBezTo>
                  <a:pt x="8170" y="2157"/>
                  <a:pt x="8164" y="2142"/>
                  <a:pt x="8157" y="2126"/>
                </a:cubicBezTo>
                <a:cubicBezTo>
                  <a:pt x="8157" y="2126"/>
                  <a:pt x="8157" y="2127"/>
                  <a:pt x="8156" y="2127"/>
                </a:cubicBezTo>
                <a:cubicBezTo>
                  <a:pt x="8156" y="2126"/>
                  <a:pt x="8156" y="2126"/>
                  <a:pt x="8156" y="2126"/>
                </a:cubicBezTo>
                <a:cubicBezTo>
                  <a:pt x="8103" y="2135"/>
                  <a:pt x="8103" y="2135"/>
                  <a:pt x="8103" y="2135"/>
                </a:cubicBezTo>
                <a:cubicBezTo>
                  <a:pt x="8111" y="2150"/>
                  <a:pt x="8116" y="2166"/>
                  <a:pt x="8122" y="2180"/>
                </a:cubicBezTo>
                <a:cubicBezTo>
                  <a:pt x="8130" y="2196"/>
                  <a:pt x="8135" y="2211"/>
                  <a:pt x="8139" y="2226"/>
                </a:cubicBezTo>
                <a:close/>
                <a:moveTo>
                  <a:pt x="8175" y="2520"/>
                </a:moveTo>
                <a:cubicBezTo>
                  <a:pt x="8173" y="2538"/>
                  <a:pt x="8171" y="2557"/>
                  <a:pt x="8167" y="2576"/>
                </a:cubicBezTo>
                <a:cubicBezTo>
                  <a:pt x="8164" y="2594"/>
                  <a:pt x="8158" y="2612"/>
                  <a:pt x="8152" y="2631"/>
                </a:cubicBezTo>
                <a:cubicBezTo>
                  <a:pt x="8147" y="2650"/>
                  <a:pt x="8139" y="2668"/>
                  <a:pt x="8132" y="2686"/>
                </a:cubicBezTo>
                <a:cubicBezTo>
                  <a:pt x="8124" y="2704"/>
                  <a:pt x="8115" y="2722"/>
                  <a:pt x="8105" y="2741"/>
                </a:cubicBezTo>
                <a:cubicBezTo>
                  <a:pt x="8164" y="2746"/>
                  <a:pt x="8164" y="2746"/>
                  <a:pt x="8164" y="2746"/>
                </a:cubicBezTo>
                <a:cubicBezTo>
                  <a:pt x="8173" y="2727"/>
                  <a:pt x="8183" y="2709"/>
                  <a:pt x="8190" y="2689"/>
                </a:cubicBezTo>
                <a:cubicBezTo>
                  <a:pt x="8198" y="2670"/>
                  <a:pt x="8205" y="2652"/>
                  <a:pt x="8211" y="2632"/>
                </a:cubicBezTo>
                <a:cubicBezTo>
                  <a:pt x="8217" y="2613"/>
                  <a:pt x="8222" y="2594"/>
                  <a:pt x="8226" y="2574"/>
                </a:cubicBezTo>
                <a:cubicBezTo>
                  <a:pt x="8230" y="2556"/>
                  <a:pt x="8232" y="2537"/>
                  <a:pt x="8233" y="2517"/>
                </a:cubicBezTo>
                <a:cubicBezTo>
                  <a:pt x="8177" y="2520"/>
                  <a:pt x="8177" y="2520"/>
                  <a:pt x="8177" y="2520"/>
                </a:cubicBezTo>
                <a:cubicBezTo>
                  <a:pt x="8175" y="2520"/>
                  <a:pt x="8175" y="2520"/>
                  <a:pt x="8175" y="2520"/>
                </a:cubicBezTo>
                <a:close/>
                <a:moveTo>
                  <a:pt x="9954" y="142"/>
                </a:moveTo>
                <a:cubicBezTo>
                  <a:pt x="9934" y="143"/>
                  <a:pt x="9915" y="144"/>
                  <a:pt x="9896" y="145"/>
                </a:cubicBezTo>
                <a:cubicBezTo>
                  <a:pt x="9877" y="146"/>
                  <a:pt x="9856" y="148"/>
                  <a:pt x="9838" y="150"/>
                </a:cubicBezTo>
                <a:cubicBezTo>
                  <a:pt x="9819" y="151"/>
                  <a:pt x="9800" y="152"/>
                  <a:pt x="9781" y="153"/>
                </a:cubicBezTo>
                <a:cubicBezTo>
                  <a:pt x="9762" y="154"/>
                  <a:pt x="9743" y="155"/>
                  <a:pt x="9725" y="158"/>
                </a:cubicBezTo>
                <a:cubicBezTo>
                  <a:pt x="9725" y="158"/>
                  <a:pt x="9725" y="158"/>
                  <a:pt x="9725" y="158"/>
                </a:cubicBezTo>
                <a:cubicBezTo>
                  <a:pt x="9725" y="158"/>
                  <a:pt x="9724" y="158"/>
                  <a:pt x="9724" y="158"/>
                </a:cubicBezTo>
                <a:cubicBezTo>
                  <a:pt x="9730" y="166"/>
                  <a:pt x="9730" y="166"/>
                  <a:pt x="9730" y="166"/>
                </a:cubicBezTo>
                <a:cubicBezTo>
                  <a:pt x="9749" y="165"/>
                  <a:pt x="9767" y="164"/>
                  <a:pt x="9786" y="163"/>
                </a:cubicBezTo>
                <a:cubicBezTo>
                  <a:pt x="9805" y="162"/>
                  <a:pt x="9824" y="159"/>
                  <a:pt x="9843" y="158"/>
                </a:cubicBezTo>
                <a:cubicBezTo>
                  <a:pt x="9862" y="157"/>
                  <a:pt x="9883" y="156"/>
                  <a:pt x="9901" y="155"/>
                </a:cubicBezTo>
                <a:cubicBezTo>
                  <a:pt x="9920" y="154"/>
                  <a:pt x="9939" y="152"/>
                  <a:pt x="9960" y="150"/>
                </a:cubicBezTo>
                <a:cubicBezTo>
                  <a:pt x="9960" y="150"/>
                  <a:pt x="9960" y="150"/>
                  <a:pt x="9960" y="150"/>
                </a:cubicBezTo>
                <a:cubicBezTo>
                  <a:pt x="9960" y="150"/>
                  <a:pt x="9960" y="150"/>
                  <a:pt x="9960" y="150"/>
                </a:cubicBezTo>
                <a:cubicBezTo>
                  <a:pt x="9960" y="150"/>
                  <a:pt x="9960" y="150"/>
                  <a:pt x="9954" y="142"/>
                </a:cubicBezTo>
                <a:close/>
                <a:moveTo>
                  <a:pt x="8143" y="343"/>
                </a:moveTo>
                <a:cubicBezTo>
                  <a:pt x="8143" y="343"/>
                  <a:pt x="8143" y="343"/>
                  <a:pt x="8143" y="343"/>
                </a:cubicBezTo>
                <a:cubicBezTo>
                  <a:pt x="8130" y="335"/>
                  <a:pt x="8130" y="335"/>
                  <a:pt x="8130" y="335"/>
                </a:cubicBezTo>
                <a:cubicBezTo>
                  <a:pt x="8111" y="338"/>
                  <a:pt x="8092" y="341"/>
                  <a:pt x="8073" y="345"/>
                </a:cubicBezTo>
                <a:cubicBezTo>
                  <a:pt x="8055" y="348"/>
                  <a:pt x="8037" y="351"/>
                  <a:pt x="8019" y="355"/>
                </a:cubicBezTo>
                <a:cubicBezTo>
                  <a:pt x="8018" y="355"/>
                  <a:pt x="8017" y="355"/>
                  <a:pt x="8016" y="355"/>
                </a:cubicBezTo>
                <a:cubicBezTo>
                  <a:pt x="7999" y="360"/>
                  <a:pt x="7980" y="363"/>
                  <a:pt x="7963" y="367"/>
                </a:cubicBezTo>
                <a:cubicBezTo>
                  <a:pt x="7944" y="370"/>
                  <a:pt x="7926" y="374"/>
                  <a:pt x="7909" y="378"/>
                </a:cubicBezTo>
                <a:cubicBezTo>
                  <a:pt x="7909" y="378"/>
                  <a:pt x="7909" y="378"/>
                  <a:pt x="7925" y="386"/>
                </a:cubicBezTo>
                <a:cubicBezTo>
                  <a:pt x="7925" y="386"/>
                  <a:pt x="7925" y="386"/>
                  <a:pt x="7925" y="386"/>
                </a:cubicBezTo>
                <a:cubicBezTo>
                  <a:pt x="7926" y="386"/>
                  <a:pt x="7926" y="386"/>
                  <a:pt x="7926" y="386"/>
                </a:cubicBezTo>
                <a:cubicBezTo>
                  <a:pt x="7943" y="382"/>
                  <a:pt x="7960" y="378"/>
                  <a:pt x="7977" y="375"/>
                </a:cubicBezTo>
                <a:cubicBezTo>
                  <a:pt x="7994" y="371"/>
                  <a:pt x="8013" y="368"/>
                  <a:pt x="8030" y="364"/>
                </a:cubicBezTo>
                <a:cubicBezTo>
                  <a:pt x="8039" y="362"/>
                  <a:pt x="8048" y="360"/>
                  <a:pt x="8056" y="359"/>
                </a:cubicBezTo>
                <a:cubicBezTo>
                  <a:pt x="8066" y="357"/>
                  <a:pt x="8076" y="355"/>
                  <a:pt x="8086" y="353"/>
                </a:cubicBezTo>
                <a:cubicBezTo>
                  <a:pt x="8105" y="350"/>
                  <a:pt x="8124" y="346"/>
                  <a:pt x="8143" y="343"/>
                </a:cubicBezTo>
                <a:cubicBezTo>
                  <a:pt x="8143" y="343"/>
                  <a:pt x="8143" y="343"/>
                  <a:pt x="8143" y="343"/>
                </a:cubicBezTo>
                <a:close/>
                <a:moveTo>
                  <a:pt x="13546" y="0"/>
                </a:moveTo>
                <a:cubicBezTo>
                  <a:pt x="13538" y="0"/>
                  <a:pt x="13530" y="1"/>
                  <a:pt x="13522" y="1"/>
                </a:cubicBezTo>
                <a:cubicBezTo>
                  <a:pt x="13522" y="1"/>
                  <a:pt x="13523" y="1"/>
                  <a:pt x="13523" y="2"/>
                </a:cubicBezTo>
                <a:cubicBezTo>
                  <a:pt x="13523" y="2"/>
                  <a:pt x="13523" y="2"/>
                  <a:pt x="13523" y="2"/>
                </a:cubicBezTo>
                <a:cubicBezTo>
                  <a:pt x="13523" y="2"/>
                  <a:pt x="13523" y="2"/>
                  <a:pt x="13525" y="3"/>
                </a:cubicBezTo>
                <a:cubicBezTo>
                  <a:pt x="13535" y="10"/>
                  <a:pt x="13535" y="10"/>
                  <a:pt x="13535" y="10"/>
                </a:cubicBezTo>
                <a:cubicBezTo>
                  <a:pt x="13539" y="10"/>
                  <a:pt x="13543" y="10"/>
                  <a:pt x="13546" y="10"/>
                </a:cubicBezTo>
                <a:lnTo>
                  <a:pt x="13546" y="0"/>
                </a:lnTo>
                <a:close/>
                <a:moveTo>
                  <a:pt x="8582" y="266"/>
                </a:moveTo>
                <a:cubicBezTo>
                  <a:pt x="8562" y="268"/>
                  <a:pt x="8543" y="270"/>
                  <a:pt x="8524" y="274"/>
                </a:cubicBezTo>
                <a:cubicBezTo>
                  <a:pt x="8503" y="276"/>
                  <a:pt x="8484" y="278"/>
                  <a:pt x="8465" y="281"/>
                </a:cubicBezTo>
                <a:cubicBezTo>
                  <a:pt x="8446" y="284"/>
                  <a:pt x="8427" y="286"/>
                  <a:pt x="8408" y="289"/>
                </a:cubicBezTo>
                <a:cubicBezTo>
                  <a:pt x="8391" y="292"/>
                  <a:pt x="8372" y="295"/>
                  <a:pt x="8353" y="297"/>
                </a:cubicBezTo>
                <a:cubicBezTo>
                  <a:pt x="8353" y="297"/>
                  <a:pt x="8353" y="297"/>
                  <a:pt x="8364" y="306"/>
                </a:cubicBezTo>
                <a:cubicBezTo>
                  <a:pt x="8365" y="306"/>
                  <a:pt x="8365" y="306"/>
                  <a:pt x="8365" y="306"/>
                </a:cubicBezTo>
                <a:cubicBezTo>
                  <a:pt x="8366" y="306"/>
                  <a:pt x="8366" y="306"/>
                  <a:pt x="8366" y="306"/>
                </a:cubicBezTo>
                <a:cubicBezTo>
                  <a:pt x="8383" y="304"/>
                  <a:pt x="8401" y="301"/>
                  <a:pt x="8418" y="298"/>
                </a:cubicBezTo>
                <a:cubicBezTo>
                  <a:pt x="8437" y="296"/>
                  <a:pt x="8456" y="293"/>
                  <a:pt x="8475" y="290"/>
                </a:cubicBezTo>
                <a:cubicBezTo>
                  <a:pt x="8494" y="288"/>
                  <a:pt x="8513" y="286"/>
                  <a:pt x="8532" y="282"/>
                </a:cubicBezTo>
                <a:cubicBezTo>
                  <a:pt x="8550" y="280"/>
                  <a:pt x="8571" y="278"/>
                  <a:pt x="8590" y="275"/>
                </a:cubicBezTo>
                <a:cubicBezTo>
                  <a:pt x="8590" y="275"/>
                  <a:pt x="8590" y="275"/>
                  <a:pt x="8590" y="275"/>
                </a:cubicBezTo>
                <a:cubicBezTo>
                  <a:pt x="8590" y="275"/>
                  <a:pt x="8590" y="275"/>
                  <a:pt x="8590" y="275"/>
                </a:cubicBezTo>
                <a:cubicBezTo>
                  <a:pt x="8590" y="275"/>
                  <a:pt x="8590" y="275"/>
                  <a:pt x="8582" y="266"/>
                </a:cubicBezTo>
                <a:close/>
                <a:moveTo>
                  <a:pt x="9437" y="180"/>
                </a:moveTo>
                <a:cubicBezTo>
                  <a:pt x="9424" y="181"/>
                  <a:pt x="9411" y="182"/>
                  <a:pt x="9398" y="183"/>
                </a:cubicBezTo>
                <a:cubicBezTo>
                  <a:pt x="9392" y="183"/>
                  <a:pt x="9385" y="184"/>
                  <a:pt x="9379" y="184"/>
                </a:cubicBezTo>
                <a:cubicBezTo>
                  <a:pt x="9360" y="185"/>
                  <a:pt x="9341" y="187"/>
                  <a:pt x="9322" y="188"/>
                </a:cubicBezTo>
                <a:cubicBezTo>
                  <a:pt x="9303" y="191"/>
                  <a:pt x="9285" y="192"/>
                  <a:pt x="9266" y="193"/>
                </a:cubicBezTo>
                <a:cubicBezTo>
                  <a:pt x="9266" y="193"/>
                  <a:pt x="9266" y="193"/>
                  <a:pt x="9266" y="193"/>
                </a:cubicBezTo>
                <a:cubicBezTo>
                  <a:pt x="9266" y="193"/>
                  <a:pt x="9266" y="193"/>
                  <a:pt x="9266" y="193"/>
                </a:cubicBezTo>
                <a:cubicBezTo>
                  <a:pt x="9266" y="195"/>
                  <a:pt x="9266" y="195"/>
                  <a:pt x="9266" y="195"/>
                </a:cubicBezTo>
                <a:cubicBezTo>
                  <a:pt x="9273" y="203"/>
                  <a:pt x="9273" y="203"/>
                  <a:pt x="9273" y="203"/>
                </a:cubicBezTo>
                <a:cubicBezTo>
                  <a:pt x="9292" y="201"/>
                  <a:pt x="9309" y="199"/>
                  <a:pt x="9328" y="198"/>
                </a:cubicBezTo>
                <a:cubicBezTo>
                  <a:pt x="9347" y="197"/>
                  <a:pt x="9366" y="195"/>
                  <a:pt x="9384" y="193"/>
                </a:cubicBezTo>
                <a:cubicBezTo>
                  <a:pt x="9405" y="191"/>
                  <a:pt x="9424" y="190"/>
                  <a:pt x="9443" y="189"/>
                </a:cubicBezTo>
                <a:cubicBezTo>
                  <a:pt x="9462" y="187"/>
                  <a:pt x="9483" y="185"/>
                  <a:pt x="9501" y="183"/>
                </a:cubicBezTo>
                <a:cubicBezTo>
                  <a:pt x="9496" y="175"/>
                  <a:pt x="9496" y="175"/>
                  <a:pt x="9496" y="175"/>
                </a:cubicBezTo>
                <a:cubicBezTo>
                  <a:pt x="9475" y="176"/>
                  <a:pt x="9456" y="178"/>
                  <a:pt x="9437" y="180"/>
                </a:cubicBezTo>
                <a:close/>
                <a:moveTo>
                  <a:pt x="9037" y="215"/>
                </a:moveTo>
                <a:cubicBezTo>
                  <a:pt x="9037" y="215"/>
                  <a:pt x="9036" y="215"/>
                  <a:pt x="9036" y="215"/>
                </a:cubicBezTo>
                <a:cubicBezTo>
                  <a:pt x="9018" y="217"/>
                  <a:pt x="8999" y="219"/>
                  <a:pt x="8978" y="221"/>
                </a:cubicBezTo>
                <a:cubicBezTo>
                  <a:pt x="8959" y="223"/>
                  <a:pt x="8940" y="225"/>
                  <a:pt x="8922" y="226"/>
                </a:cubicBezTo>
                <a:cubicBezTo>
                  <a:pt x="8906" y="228"/>
                  <a:pt x="8890" y="230"/>
                  <a:pt x="8874" y="232"/>
                </a:cubicBezTo>
                <a:cubicBezTo>
                  <a:pt x="8871" y="233"/>
                  <a:pt x="8869" y="233"/>
                  <a:pt x="8866" y="233"/>
                </a:cubicBezTo>
                <a:cubicBezTo>
                  <a:pt x="8847" y="236"/>
                  <a:pt x="8828" y="237"/>
                  <a:pt x="8809" y="239"/>
                </a:cubicBezTo>
                <a:cubicBezTo>
                  <a:pt x="8809" y="239"/>
                  <a:pt x="8809" y="239"/>
                  <a:pt x="8809" y="239"/>
                </a:cubicBezTo>
                <a:cubicBezTo>
                  <a:pt x="8809" y="239"/>
                  <a:pt x="8809" y="239"/>
                  <a:pt x="8809" y="239"/>
                </a:cubicBezTo>
                <a:cubicBezTo>
                  <a:pt x="8809" y="239"/>
                  <a:pt x="8809" y="239"/>
                  <a:pt x="8816" y="249"/>
                </a:cubicBezTo>
                <a:cubicBezTo>
                  <a:pt x="8835" y="246"/>
                  <a:pt x="8854" y="244"/>
                  <a:pt x="8873" y="242"/>
                </a:cubicBezTo>
                <a:cubicBezTo>
                  <a:pt x="8889" y="240"/>
                  <a:pt x="8908" y="238"/>
                  <a:pt x="8929" y="236"/>
                </a:cubicBezTo>
                <a:cubicBezTo>
                  <a:pt x="8940" y="234"/>
                  <a:pt x="8951" y="233"/>
                  <a:pt x="8962" y="232"/>
                </a:cubicBezTo>
                <a:cubicBezTo>
                  <a:pt x="8970" y="232"/>
                  <a:pt x="8978" y="231"/>
                  <a:pt x="8986" y="230"/>
                </a:cubicBezTo>
                <a:cubicBezTo>
                  <a:pt x="9005" y="228"/>
                  <a:pt x="9026" y="226"/>
                  <a:pt x="9045" y="224"/>
                </a:cubicBezTo>
                <a:cubicBezTo>
                  <a:pt x="9037" y="215"/>
                  <a:pt x="9037" y="215"/>
                  <a:pt x="9037" y="215"/>
                </a:cubicBezTo>
                <a:cubicBezTo>
                  <a:pt x="9037" y="215"/>
                  <a:pt x="9037" y="215"/>
                  <a:pt x="9037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3381012-4400-2C5D-BB5F-DE8EE2DE2E44}"/>
              </a:ext>
            </a:extLst>
          </p:cNvPr>
          <p:cNvGrpSpPr/>
          <p:nvPr/>
        </p:nvGrpSpPr>
        <p:grpSpPr>
          <a:xfrm>
            <a:off x="3916045" y="1447274"/>
            <a:ext cx="1840939" cy="1697245"/>
            <a:chOff x="3916045" y="1447274"/>
            <a:chExt cx="1840939" cy="169724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F4BE115-C7A9-8B31-27DA-D4D52D45A40A}"/>
                </a:ext>
              </a:extLst>
            </p:cNvPr>
            <p:cNvSpPr txBox="1"/>
            <p:nvPr/>
          </p:nvSpPr>
          <p:spPr>
            <a:xfrm>
              <a:off x="3916045" y="1447274"/>
              <a:ext cx="1840939" cy="16972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31E25"/>
              </a:solidFill>
              <a:prstDash val="sysDot"/>
            </a:ln>
          </p:spPr>
          <p:txBody>
            <a:bodyPr wrap="square" lIns="180000" tIns="180000" rIns="180000" bIns="180000" rtlCol="0">
              <a:noAutofit/>
            </a:bodyPr>
            <a:lstStyle/>
            <a:p>
              <a:pPr algn="l" rtl="0"/>
              <a:r>
                <a:rPr lang="en-us" sz="1400" b="1" i="0" u="none" baseline="0" dirty="0"/>
                <a:t>Model factory as test environment</a:t>
              </a:r>
              <a:br>
                <a:rPr lang="en-us" sz="1400" b="1" dirty="0"/>
              </a:br>
              <a:endParaRPr lang="en-us" sz="1400" b="1" dirty="0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A127A2F1-07FF-A78C-CFC1-4416AC021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101" b="410"/>
            <a:stretch/>
          </p:blipFill>
          <p:spPr>
            <a:xfrm>
              <a:off x="4089399" y="2153920"/>
              <a:ext cx="1422401" cy="848360"/>
            </a:xfrm>
            <a:prstGeom prst="rect">
              <a:avLst/>
            </a:prstGeom>
          </p:spPr>
        </p:pic>
      </p:grp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1B9FD9B7-7565-3FB7-3247-F9BB1499CE93}"/>
              </a:ext>
            </a:extLst>
          </p:cNvPr>
          <p:cNvCxnSpPr>
            <a:cxnSpLocks/>
          </p:cNvCxnSpPr>
          <p:nvPr/>
        </p:nvCxnSpPr>
        <p:spPr>
          <a:xfrm flipH="1">
            <a:off x="6896295" y="2300179"/>
            <a:ext cx="1938018" cy="0"/>
          </a:xfrm>
          <a:prstGeom prst="straightConnector1">
            <a:avLst/>
          </a:prstGeom>
          <a:ln w="12700">
            <a:solidFill>
              <a:srgbClr val="E31E25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194DEF0E-C4AF-C7C4-F265-3DC9DBD0C635}"/>
              </a:ext>
            </a:extLst>
          </p:cNvPr>
          <p:cNvSpPr txBox="1"/>
          <p:nvPr/>
        </p:nvSpPr>
        <p:spPr>
          <a:xfrm>
            <a:off x="8567101" y="1774413"/>
            <a:ext cx="2769590" cy="1163320"/>
          </a:xfrm>
          <a:prstGeom prst="rect">
            <a:avLst/>
          </a:prstGeom>
          <a:solidFill>
            <a:schemeClr val="bg1"/>
          </a:solidFill>
          <a:ln w="12700">
            <a:solidFill>
              <a:srgbClr val="E31E25"/>
            </a:solidFill>
            <a:prstDash val="sysDot"/>
          </a:ln>
        </p:spPr>
        <p:txBody>
          <a:bodyPr wrap="square" lIns="180000" tIns="180000" rIns="180000" bIns="180000" rtlCol="0">
            <a:noAutofit/>
          </a:bodyPr>
          <a:lstStyle/>
          <a:p>
            <a:pPr algn="l" rtl="0"/>
            <a:r>
              <a:rPr lang="en-us" sz="1400" b="1" i="0" u="none" baseline="0" dirty="0"/>
              <a:t>Wave 2: Subproject </a:t>
            </a:r>
          </a:p>
          <a:p>
            <a:pPr algn="l" rtl="0"/>
            <a:r>
              <a:rPr lang="en-us" sz="1400" b="1" i="0" u="none" baseline="0" dirty="0"/>
              <a:t>Global Engineering</a:t>
            </a:r>
            <a:br>
              <a:rPr lang="en-us" sz="1400" b="1" dirty="0"/>
            </a:br>
            <a:r>
              <a:rPr lang="en-us" sz="1400" b="0" i="0" u="none" baseline="0" dirty="0"/>
              <a:t>Optimization of processes in global engineering</a:t>
            </a:r>
          </a:p>
          <a:p>
            <a:endParaRPr lang="en-us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F2FE18-74FF-7091-4148-B1244EC9B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5139440"/>
            <a:ext cx="469026" cy="6556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21B01F-E2A1-2EB8-56DB-6563CF7A6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76" y="5344334"/>
            <a:ext cx="914265" cy="46115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6DB243F-7562-C6C9-DE7E-6971B4B85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217" y="322197"/>
            <a:ext cx="1426637" cy="5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EA82-7467-1372-629E-F32BE403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57200"/>
            <a:ext cx="10801350" cy="332399"/>
          </a:xfrm>
        </p:spPr>
        <p:txBody>
          <a:bodyPr/>
          <a:lstStyle/>
          <a:p>
            <a:pPr algn="l" rtl="0"/>
            <a:r>
              <a:rPr lang="en-us" b="1" i="0" u="none" baseline="0"/>
              <a:t>Project realization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7BDB6-8329-BF43-27AD-BFB98FB9DE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440000"/>
            <a:ext cx="5221288" cy="4572000"/>
          </a:xfrm>
        </p:spPr>
        <p:txBody>
          <a:bodyPr>
            <a:normAutofit/>
          </a:bodyPr>
          <a:lstStyle/>
          <a:p>
            <a:pPr algn="l" rtl="0">
              <a:lnSpc>
                <a:spcPts val="1800"/>
              </a:lnSpc>
            </a:pPr>
            <a:r>
              <a:rPr lang="en-us" sz="1400" b="1" i="0" u="none" strike="noStrike" baseline="0" dirty="0">
                <a:solidFill>
                  <a:srgbClr val="484E52"/>
                </a:solidFill>
                <a:latin typeface="+mn-lt"/>
                <a:ea typeface="+mn-lt"/>
                <a:cs typeface="+mn-lt"/>
              </a:rPr>
              <a:t>About </a:t>
            </a:r>
            <a:r>
              <a:rPr lang="en-us" sz="1400" b="1" i="0" u="none" strike="noStrike" baseline="0" dirty="0" err="1">
                <a:solidFill>
                  <a:srgbClr val="484E52"/>
                </a:solidFill>
                <a:latin typeface="+mn-lt"/>
                <a:ea typeface="+mn-lt"/>
                <a:cs typeface="+mn-lt"/>
              </a:rPr>
              <a:t>Cideon</a:t>
            </a:r>
            <a:endParaRPr lang="en-us" sz="1400" b="1" i="0" u="none" strike="noStrike" baseline="0" dirty="0">
              <a:solidFill>
                <a:srgbClr val="484E52"/>
              </a:solidFill>
              <a:latin typeface="+mn-lt"/>
            </a:endParaRPr>
          </a:p>
          <a:p>
            <a:pPr algn="l" rtl="0">
              <a:lnSpc>
                <a:spcPts val="1800"/>
              </a:lnSpc>
              <a:spcBef>
                <a:spcPts val="0"/>
              </a:spcBef>
            </a:pPr>
            <a:endParaRPr lang="en-us" sz="1000" dirty="0">
              <a:solidFill>
                <a:srgbClr val="E31E25"/>
              </a:solidFill>
              <a:latin typeface="+mn-lt"/>
            </a:endParaRPr>
          </a:p>
          <a:p>
            <a:pPr algn="l" rtl="0">
              <a:lnSpc>
                <a:spcPts val="1800"/>
              </a:lnSpc>
              <a:spcBef>
                <a:spcPts val="0"/>
              </a:spcBef>
            </a:pPr>
            <a:r>
              <a:rPr lang="en-us" sz="1200" b="0" i="0" u="none" baseline="0" dirty="0" err="1"/>
              <a:t>Cideon</a:t>
            </a:r>
            <a:r>
              <a:rPr lang="en-us" sz="1200" b="0" i="0" u="none" baseline="0" dirty="0"/>
              <a:t> consults and supports companies in the optimization of their product development processes – from concept design and engineering </a:t>
            </a:r>
            <a:br>
              <a:rPr lang="en-us" sz="1200" b="0" dirty="0"/>
            </a:br>
            <a:r>
              <a:rPr lang="en-us" sz="1200" b="0" i="0" u="none" baseline="0" dirty="0"/>
              <a:t>to manufacturing and service. With their inventive solutions, </a:t>
            </a:r>
            <a:r>
              <a:rPr lang="en-us" sz="1200" b="0" i="0" u="none" baseline="0" dirty="0" err="1"/>
              <a:t>Cideon</a:t>
            </a:r>
            <a:r>
              <a:rPr lang="en-us" sz="1200" b="0" i="0" u="none" baseline="0" dirty="0"/>
              <a:t> enables a consistent data flow throughout the entire process chains and makes data accessible company-wide and also economically usable. </a:t>
            </a:r>
            <a:br>
              <a:rPr lang="en-us" sz="1200" b="0" dirty="0"/>
            </a:br>
            <a:r>
              <a:rPr lang="en-us" sz="1200" b="0" i="0" u="none" baseline="0" dirty="0"/>
              <a:t>That way, </a:t>
            </a:r>
            <a:r>
              <a:rPr lang="en-us" sz="1200" b="0" i="0" u="none" baseline="0" dirty="0" err="1"/>
              <a:t>Cideon</a:t>
            </a:r>
            <a:r>
              <a:rPr lang="en-us" sz="1200" b="0" i="0" u="none" baseline="0" dirty="0"/>
              <a:t> customers can realize the full potential of digitalization for themselves </a:t>
            </a:r>
            <a:br>
              <a:rPr lang="en-us" sz="1200" b="0" dirty="0"/>
            </a:br>
            <a:r>
              <a:rPr lang="en-us" sz="1200" b="0" i="0" u="none" baseline="0" dirty="0"/>
              <a:t>and for their customers. With over 310 employees at 13 locations in Germany and Austria, </a:t>
            </a:r>
            <a:r>
              <a:rPr lang="en-us" sz="1200" b="0" i="0" u="none" baseline="0" dirty="0" err="1"/>
              <a:t>Cideon</a:t>
            </a:r>
            <a:r>
              <a:rPr lang="en-us" sz="1200" b="0" i="0" u="none" baseline="0" dirty="0"/>
              <a:t> is part of the </a:t>
            </a:r>
            <a:r>
              <a:rPr lang="en-us" sz="1200" b="0" i="0" u="none" baseline="0" dirty="0" err="1"/>
              <a:t>Friedhelm</a:t>
            </a:r>
            <a:r>
              <a:rPr lang="en-us" sz="1200" b="0" i="0" u="none" baseline="0" dirty="0"/>
              <a:t> </a:t>
            </a:r>
            <a:r>
              <a:rPr lang="en-us" sz="1200" b="0" i="0" u="none" baseline="0" dirty="0" err="1"/>
              <a:t>Loh</a:t>
            </a:r>
            <a:r>
              <a:rPr lang="en-us" sz="1200" b="0" i="0" u="none" baseline="0" dirty="0"/>
              <a:t> Group that celebrates international success in over 12 production sites and over </a:t>
            </a:r>
            <a:br>
              <a:rPr lang="en-us" sz="1200" b="0" dirty="0"/>
            </a:br>
            <a:r>
              <a:rPr lang="en-us" sz="1200" b="0" i="0" u="none" baseline="0" dirty="0"/>
              <a:t>90 subsidiaries worldwide.</a:t>
            </a:r>
          </a:p>
          <a:p>
            <a:pPr algn="l" rtl="0">
              <a:lnSpc>
                <a:spcPts val="1800"/>
              </a:lnSpc>
            </a:pPr>
            <a:r>
              <a:rPr lang="en-us" sz="1200" b="0" i="0" u="none" baseline="0" dirty="0"/>
              <a:t>Learn more here: </a:t>
            </a:r>
            <a:br>
              <a:rPr lang="en-us" sz="1200" b="0" dirty="0"/>
            </a:br>
            <a:r>
              <a:rPr lang="en-us" sz="1200" b="1" i="0" u="none" baseline="0" dirty="0"/>
              <a:t>https://www.cideon.com/</a:t>
            </a:r>
            <a:r>
              <a:rPr lang="en-us" sz="1200" b="0" i="0" u="none" baseline="0" dirty="0"/>
              <a:t> and </a:t>
            </a:r>
            <a:r>
              <a:rPr lang="en-us" sz="1200" b="1" i="0" u="none" baseline="0" dirty="0"/>
              <a:t>https://friedhelm-loh-group.com/en/</a:t>
            </a:r>
            <a:endParaRPr lang="en-us" sz="1200" dirty="0"/>
          </a:p>
          <a:p>
            <a:pPr algn="l" rtl="0">
              <a:lnSpc>
                <a:spcPct val="120000"/>
              </a:lnSpc>
            </a:pPr>
            <a:endParaRPr lang="en-us" sz="1200" dirty="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822A46-3EDE-3786-F4F7-44BDC4E31703}"/>
              </a:ext>
            </a:extLst>
          </p:cNvPr>
          <p:cNvSpPr txBox="1"/>
          <p:nvPr/>
        </p:nvSpPr>
        <p:spPr>
          <a:xfrm>
            <a:off x="6275387" y="1440000"/>
            <a:ext cx="5221287" cy="37989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33000" algn="l" rtl="0">
              <a:lnSpc>
                <a:spcPts val="1800"/>
              </a:lnSpc>
              <a:spcBef>
                <a:spcPts val="1000"/>
              </a:spcBef>
            </a:pPr>
            <a:r>
              <a:rPr lang="en-us" sz="1400" b="1" i="0" u="none" baseline="0" dirty="0">
                <a:solidFill>
                  <a:srgbClr val="484E52"/>
                </a:solidFill>
                <a:cs typeface="Arial" panose="020B0604020202020204" pitchFamily="34" charset="0"/>
              </a:rPr>
              <a:t>About BDF EXPERTS</a:t>
            </a:r>
            <a:endParaRPr lang="en-us" sz="1400" b="1" dirty="0">
              <a:solidFill>
                <a:srgbClr val="484E52"/>
              </a:solidFill>
              <a:cs typeface="Arial" panose="020B0604020202020204" pitchFamily="34" charset="0"/>
            </a:endParaRPr>
          </a:p>
          <a:p>
            <a:pPr algn="l" rtl="0">
              <a:lnSpc>
                <a:spcPts val="1800"/>
              </a:lnSpc>
            </a:pPr>
            <a:endParaRPr lang="en-us" sz="1500" b="1" dirty="0">
              <a:solidFill>
                <a:srgbClr val="E31E25"/>
              </a:solidFill>
              <a:cs typeface="Arial" panose="020B0604020202020204" pitchFamily="34" charset="0"/>
            </a:endParaRPr>
          </a:p>
          <a:p>
            <a:pPr algn="l" rtl="0">
              <a:lnSpc>
                <a:spcPts val="1800"/>
              </a:lnSpc>
            </a:pP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BDF provides EXPERTS for SAP consulting and software development in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Product Lifecycle Management, Supply Chain Management, Maintenance &amp; Service, and Corporate Finance &amp; Treasury based on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SAP S/4HANA and SAP ERP. We consult for middle-sized enterprises to global corporations in Germany, Austria, and Switzerland. As a team of digitalization experts, we digitize and optimize our customers' data and processes.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 our SAP product, SAP PPG by BDF, we support the digital business processes from product development to product service. With the BDF Cash Position Cockpit (BDF CPC), we optimize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Financial Supply Chain. This way, together we get the most out of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your SAP world.</a:t>
            </a:r>
          </a:p>
          <a:p>
            <a:pPr algn="l" rtl="0">
              <a:lnSpc>
                <a:spcPts val="1800"/>
              </a:lnSpc>
              <a:spcBef>
                <a:spcPts val="1000"/>
              </a:spcBef>
            </a:pPr>
            <a:r>
              <a:rPr lang="en-u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Learn more here: </a:t>
            </a:r>
            <a:r>
              <a:rPr lang="en-us" sz="12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https://bdfexperts.de/en#home</a:t>
            </a:r>
          </a:p>
          <a:p>
            <a:pPr algn="l" rtl="0">
              <a:lnSpc>
                <a:spcPts val="1800"/>
              </a:lnSpc>
            </a:pP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algn="l" rtl="0">
              <a:lnSpc>
                <a:spcPts val="1800"/>
              </a:lnSpc>
            </a:pP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96D189-3342-6978-ED44-C868E742B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22" y="5139440"/>
            <a:ext cx="469026" cy="6556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B0FBCA-D35B-114A-CC19-ABF3DF9A6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88" y="5344334"/>
            <a:ext cx="914265" cy="46115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69B9BA-70D2-29B2-8472-3A2B7C0E6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217" y="322197"/>
            <a:ext cx="1426637" cy="5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67995"/>
      </p:ext>
    </p:extLst>
  </p:cSld>
  <p:clrMapOvr>
    <a:masterClrMapping/>
  </p:clrMapOvr>
</p:sld>
</file>

<file path=ppt/theme/theme1.xml><?xml version="1.0" encoding="utf-8"?>
<a:theme xmlns:a="http://schemas.openxmlformats.org/drawingml/2006/main" name="DSC_Master">
  <a:themeElements>
    <a:clrScheme name="DSC + PPG">
      <a:dk1>
        <a:srgbClr val="484E52"/>
      </a:dk1>
      <a:lt1>
        <a:srgbClr val="FFFFFF"/>
      </a:lt1>
      <a:dk2>
        <a:srgbClr val="6B747B"/>
      </a:dk2>
      <a:lt2>
        <a:srgbClr val="FFFFFF"/>
      </a:lt2>
      <a:accent1>
        <a:srgbClr val="094685"/>
      </a:accent1>
      <a:accent2>
        <a:srgbClr val="939BA1"/>
      </a:accent2>
      <a:accent3>
        <a:srgbClr val="308FF1"/>
      </a:accent3>
      <a:accent4>
        <a:srgbClr val="5B9230"/>
      </a:accent4>
      <a:accent5>
        <a:srgbClr val="BCBCBC"/>
      </a:accent5>
      <a:accent6>
        <a:srgbClr val="E31E25"/>
      </a:accent6>
      <a:hlink>
        <a:srgbClr val="484E52"/>
      </a:hlink>
      <a:folHlink>
        <a:srgbClr val="484E52"/>
      </a:folHlink>
    </a:clrScheme>
    <a:fontScheme name="DSC_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0EC2A56078A442A65841F2C62A5707" ma:contentTypeVersion="16" ma:contentTypeDescription="Ein neues Dokument erstellen." ma:contentTypeScope="" ma:versionID="6bc4b3db3a938211cddc6a51187bb67e">
  <xsd:schema xmlns:xsd="http://www.w3.org/2001/XMLSchema" xmlns:xs="http://www.w3.org/2001/XMLSchema" xmlns:p="http://schemas.microsoft.com/office/2006/metadata/properties" xmlns:ns2="b829c665-34e1-4457-858d-225bec0b0e59" xmlns:ns3="2bc130fa-b1f3-4ec1-96b8-5384ae25f9db" targetNamespace="http://schemas.microsoft.com/office/2006/metadata/properties" ma:root="true" ma:fieldsID="b310be6e81fe6901b6474fa5c211290a" ns2:_="" ns3:_="">
    <xsd:import namespace="b829c665-34e1-4457-858d-225bec0b0e59"/>
    <xsd:import namespace="2bc130fa-b1f3-4ec1-96b8-5384ae25f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9c665-34e1-4457-858d-225bec0b0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130fa-b1f3-4ec1-96b8-5384ae25f9d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43f7e01-c7e9-43cf-af11-4605c2309a0b}" ma:internalName="TaxCatchAll" ma:showField="CatchAllData" ma:web="2bc130fa-b1f3-4ec1-96b8-5384ae25f9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A3174-4559-40F6-8058-932CFA6C3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E54AE-EF59-464A-83E0-945925E9A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9c665-34e1-4457-858d-225bec0b0e59"/>
    <ds:schemaRef ds:uri="2bc130fa-b1f3-4ec1-96b8-5384ae25f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621</Words>
  <Application>Microsoft Office PowerPoint</Application>
  <PresentationFormat>Breitbild</PresentationFormat>
  <Paragraphs>69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HelveticaNeue LT 65 Medium</vt:lpstr>
      <vt:lpstr>HelveticaNeueLT Std Lt</vt:lpstr>
      <vt:lpstr>Wingdings</vt:lpstr>
      <vt:lpstr>DSC_Master</vt:lpstr>
      <vt:lpstr>PowerPoint-Präsentation</vt:lpstr>
      <vt:lpstr>PowerPoint-Präsentation</vt:lpstr>
      <vt:lpstr>End-to-end PLM processes and Engineer-to-Order processes</vt:lpstr>
      <vt:lpstr>New PLM concept as a process booster based on SAP S/4HANA</vt:lpstr>
      <vt:lpstr>PowerPoint-Präsentation</vt:lpstr>
      <vt:lpstr>PowerPoint-Präsentation</vt:lpstr>
      <vt:lpstr>Project realization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DSC Software AG</dc:creator>
  <cp:lastModifiedBy>Hülsen, Nadine</cp:lastModifiedBy>
  <cp:revision>2647</cp:revision>
  <cp:lastPrinted>2020-06-09T13:51:02Z</cp:lastPrinted>
  <dcterms:created xsi:type="dcterms:W3CDTF">2016-04-04T11:34:42Z</dcterms:created>
  <dcterms:modified xsi:type="dcterms:W3CDTF">2024-10-14T07:52:20Z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P_DESCRIPTION">
    <vt:lpwstr>DSC_Reference slide_Qlar_PPG</vt:lpwstr>
  </property>
  <property fmtid="{D5CDD505-2E9C-101B-9397-08002B2CF9AE}" pid="3" name="SAP_APPLICATION">
    <vt:lpwstr>PPT:P</vt:lpwstr>
  </property>
  <property fmtid="{D5CDD505-2E9C-101B-9397-08002B2CF9AE}" pid="4" name="SAP_DTYPE">
    <vt:lpwstr/>
  </property>
  <property fmtid="{D5CDD505-2E9C-101B-9397-08002B2CF9AE}" pid="5" name="SAP_LASTSAVED">
    <vt:lpwstr/>
  </property>
  <property fmtid="{D5CDD505-2E9C-101B-9397-08002B2CF9AE}" pid="6" name="SAP_DOCID">
    <vt:lpwstr>10000065680</vt:lpwstr>
  </property>
  <property fmtid="{D5CDD505-2E9C-101B-9397-08002B2CF9AE}" pid="7" name="SAP_DOCTYPE">
    <vt:lpwstr>UPG</vt:lpwstr>
  </property>
  <property fmtid="{D5CDD505-2E9C-101B-9397-08002B2CF9AE}" pid="8" name="SAP_DOCPART">
    <vt:lpwstr>ENU</vt:lpwstr>
  </property>
  <property fmtid="{D5CDD505-2E9C-101B-9397-08002B2CF9AE}" pid="9" name="SAP_DOCVERSION">
    <vt:lpwstr>01</vt:lpwstr>
  </property>
  <property fmtid="{D5CDD505-2E9C-101B-9397-08002B2CF9AE}" pid="10" name="SAP_REVLEVEL">
    <vt:lpwstr/>
  </property>
  <property fmtid="{D5CDD505-2E9C-101B-9397-08002B2CF9AE}" pid="11" name="SAP_DOCTEXT_EN">
    <vt:lpwstr>DSC_Reference slide_Qlar_PPG</vt:lpwstr>
  </property>
  <property fmtid="{D5CDD505-2E9C-101B-9397-08002B2CF9AE}" pid="12" name="SAP_DOCTEXT_DE">
    <vt:lpwstr>DSC_Reference slide_Qlar_PPG</vt:lpwstr>
  </property>
  <property fmtid="{D5CDD505-2E9C-101B-9397-08002B2CF9AE}" pid="13" name="SAP_DOCTEXT_EN_1">
    <vt:lpwstr/>
  </property>
  <property fmtid="{D5CDD505-2E9C-101B-9397-08002B2CF9AE}" pid="14" name="SAP_DOCTEXT_DE_1">
    <vt:lpwstr/>
  </property>
  <property fmtid="{D5CDD505-2E9C-101B-9397-08002B2CF9AE}" pid="15" name="SAP_DOCTEXT_EN_2">
    <vt:lpwstr>10.06.24: Schenck process heißt jetzt Qlar!</vt:lpwstr>
  </property>
  <property fmtid="{D5CDD505-2E9C-101B-9397-08002B2CF9AE}" pid="16" name="SAP_DOCTEXT_DE_2">
    <vt:lpwstr>10.06.24: Schenck process heißt jetzt Qlar!</vt:lpwstr>
  </property>
  <property fmtid="{D5CDD505-2E9C-101B-9397-08002B2CF9AE}" pid="17" name="SAP_USERNAME">
    <vt:lpwstr>HUELSEN</vt:lpwstr>
  </property>
  <property fmtid="{D5CDD505-2E9C-101B-9397-08002B2CF9AE}" pid="18" name="SAP_DOCSTATUS">
    <vt:lpwstr>K3</vt:lpwstr>
  </property>
  <property fmtid="{D5CDD505-2E9C-101B-9397-08002B2CF9AE}" pid="19" name="SAP_DOCSTATUS_T">
    <vt:lpwstr>K3</vt:lpwstr>
  </property>
  <property fmtid="{D5CDD505-2E9C-101B-9397-08002B2CF9AE}" pid="20" name="SAP_CREDATE">
    <vt:lpwstr>17.06.2024</vt:lpwstr>
  </property>
  <property fmtid="{D5CDD505-2E9C-101B-9397-08002B2CF9AE}" pid="21" name="SAP_CHGDATE">
    <vt:lpwstr>17.06.2024</vt:lpwstr>
  </property>
  <property fmtid="{D5CDD505-2E9C-101B-9397-08002B2CF9AE}" pid="22" name="SAP_LABORATORY">
    <vt:lpwstr/>
  </property>
  <property fmtid="{D5CDD505-2E9C-101B-9397-08002B2CF9AE}" pid="23" name="SAP_AUTHGROUP">
    <vt:lpwstr/>
  </property>
  <property fmtid="{D5CDD505-2E9C-101B-9397-08002B2CF9AE}" pid="24" name="SAP_CHGNUMBER">
    <vt:lpwstr/>
  </property>
  <property fmtid="{D5CDD505-2E9C-101B-9397-08002B2CF9AE}" pid="25" name="SAP_CC_NAME">
    <vt:lpwstr>10000065680_DSC_Reference slide_Qlar_PPG</vt:lpwstr>
  </property>
  <property fmtid="{D5CDD505-2E9C-101B-9397-08002B2CF9AE}" pid="26" name="SAP_STAT_FR_USR">
    <vt:lpwstr/>
  </property>
  <property fmtid="{D5CDD505-2E9C-101B-9397-08002B2CF9AE}" pid="27" name="SAP_STAT_FR_DAT">
    <vt:lpwstr/>
  </property>
  <property fmtid="{D5CDD505-2E9C-101B-9397-08002B2CF9AE}" pid="28" name="SAP_DOCKEY">
    <vt:lpwstr>10000065680 / UPG / ENU / V:01</vt:lpwstr>
  </property>
  <property fmtid="{D5CDD505-2E9C-101B-9397-08002B2CF9AE}" pid="29" name="SAP_APPLIKATION">
    <vt:lpwstr>!!!DIESES ATTRIBUT EXISTIERT NICHT MEHR!!!</vt:lpwstr>
  </property>
  <property fmtid="{D5CDD505-2E9C-101B-9397-08002B2CF9AE}" pid="30" name="SAP_CONVERT_PDF_FILENAME">
    <vt:lpwstr>DSC_Reference slide_Qlar_PPG</vt:lpwstr>
  </property>
  <property fmtid="{D5CDD505-2E9C-101B-9397-08002B2CF9AE}" pid="31" name="SAP_STATUS_TEXT_DE">
    <vt:lpwstr>K3</vt:lpwstr>
  </property>
  <property fmtid="{D5CDD505-2E9C-101B-9397-08002B2CF9AE}" pid="32" name="SAP_STATUS_TEXT_EN">
    <vt:lpwstr>K3</vt:lpwstr>
  </property>
  <property fmtid="{D5CDD505-2E9C-101B-9397-08002B2CF9AE}" pid="33" name="SAP_STATUS_STEMPEL_DE">
    <vt:lpwstr>K3</vt:lpwstr>
  </property>
  <property fmtid="{D5CDD505-2E9C-101B-9397-08002B2CF9AE}" pid="34" name="SAP_STATUS_STEMPEL_EN">
    <vt:lpwstr>K3</vt:lpwstr>
  </property>
  <property fmtid="{D5CDD505-2E9C-101B-9397-08002B2CF9AE}" pid="35" name="SAP_FREIGABETEXT">
    <vt:lpwstr>K3 am  von </vt:lpwstr>
  </property>
  <property fmtid="{D5CDD505-2E9C-101B-9397-08002B2CF9AE}" pid="36" name="SAP_FREIGABETEXT_DE">
    <vt:lpwstr>K3 am  von </vt:lpwstr>
  </property>
  <property fmtid="{D5CDD505-2E9C-101B-9397-08002B2CF9AE}" pid="37" name="SAP_FREIGABETEXT_EN">
    <vt:lpwstr>K3 at  from </vt:lpwstr>
  </property>
  <property fmtid="{D5CDD505-2E9C-101B-9397-08002B2CF9AE}" pid="38" name="INHALTLICHVERANTWORTLICH">
    <vt:lpwstr>NADINE.HUELSEN@DSCSAG.COM</vt:lpwstr>
  </property>
  <property fmtid="{D5CDD505-2E9C-101B-9397-08002B2CF9AE}" pid="39" name="VERFASSER">
    <vt:lpwstr>NADINE.HUELSEN@DSCSAG.COM</vt:lpwstr>
  </property>
  <property fmtid="{D5CDD505-2E9C-101B-9397-08002B2CF9AE}" pid="40" name="PAGE_ID">
    <vt:lpwstr/>
  </property>
  <property fmtid="{D5CDD505-2E9C-101B-9397-08002B2CF9AE}" pid="41" name="QM_PROZESSEIGNER">
    <vt:lpwstr/>
  </property>
  <property fmtid="{D5CDD505-2E9C-101B-9397-08002B2CF9AE}" pid="42" name="PROJEKTLEITER">
    <vt:lpwstr/>
  </property>
  <property fmtid="{D5CDD505-2E9C-101B-9397-08002B2CF9AE}" pid="43" name="WWW_FILENAME_1">
    <vt:lpwstr/>
  </property>
  <property fmtid="{D5CDD505-2E9C-101B-9397-08002B2CF9AE}" pid="44" name="WWW_FILENAME_2">
    <vt:lpwstr/>
  </property>
  <property fmtid="{D5CDD505-2E9C-101B-9397-08002B2CF9AE}" pid="45" name="WWW_FILENAME_3">
    <vt:lpwstr/>
  </property>
  <property fmtid="{D5CDD505-2E9C-101B-9397-08002B2CF9AE}" pid="46" name="WWW_FOLDER_1">
    <vt:lpwstr/>
  </property>
  <property fmtid="{D5CDD505-2E9C-101B-9397-08002B2CF9AE}" pid="47" name="WWW_FOLDER_2">
    <vt:lpwstr/>
  </property>
  <property fmtid="{D5CDD505-2E9C-101B-9397-08002B2CF9AE}" pid="48" name="WWW_FOLDER_3">
    <vt:lpwstr/>
  </property>
  <property fmtid="{D5CDD505-2E9C-101B-9397-08002B2CF9AE}" pid="49" name="WWW_FOLDER_4">
    <vt:lpwstr/>
  </property>
  <property fmtid="{D5CDD505-2E9C-101B-9397-08002B2CF9AE}" pid="50" name="WWW_FOLDER_5">
    <vt:lpwstr/>
  </property>
  <property fmtid="{D5CDD505-2E9C-101B-9397-08002B2CF9AE}" pid="51" name="WWW_ACCESS_CP">
    <vt:lpwstr>6</vt:lpwstr>
  </property>
  <property fmtid="{D5CDD505-2E9C-101B-9397-08002B2CF9AE}" pid="52" name="SAP_STATUS_SP_USR">
    <vt:lpwstr/>
  </property>
  <property fmtid="{D5CDD505-2E9C-101B-9397-08002B2CF9AE}" pid="53" name="PROJEKTNAME">
    <vt:lpwstr>IP GTM PPG</vt:lpwstr>
  </property>
  <property fmtid="{D5CDD505-2E9C-101B-9397-08002B2CF9AE}" pid="54" name="MA_THEMA">
    <vt:lpwstr>Datenkonsistenz</vt:lpwstr>
  </property>
  <property fmtid="{D5CDD505-2E9C-101B-9397-08002B2CF9AE}" pid="55" name="MA_LOESUNG">
    <vt:lpwstr>SAP Product and Process Governance by BDF</vt:lpwstr>
  </property>
  <property fmtid="{D5CDD505-2E9C-101B-9397-08002B2CF9AE}" pid="56" name="ABSPRUNG NACH JIRA/CONFLUENCE">
    <vt:lpwstr>https://jira.dscsag.net/browse/MARKETING-7781</vt:lpwstr>
  </property>
  <property fmtid="{D5CDD505-2E9C-101B-9397-08002B2CF9AE}" pid="57" name="ISO-KLASSIFIKATION">
    <vt:lpwstr>For business use only</vt:lpwstr>
  </property>
  <property fmtid="{D5CDD505-2E9C-101B-9397-08002B2CF9AE}" pid="58" name="SAP_DATE_MMMMYYYY">
    <vt:lpwstr>October 2024</vt:lpwstr>
  </property>
  <property fmtid="{D5CDD505-2E9C-101B-9397-08002B2CF9AE}" pid="59" name="SAP_DATE_DISCL_DSC">
    <vt:lpwstr>Content responsibility: DSC Software AG, October 2024</vt:lpwstr>
  </property>
</Properties>
</file>